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9C09F-07B8-4E7B-8395-1E3DB61B4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2BEA66-485C-4413-A594-22CFEB9F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8AE72-2CCB-4F02-9680-46B36D63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BFBFF-FEEF-4563-93E3-3E5CA712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644802-BEF8-41B8-945D-BDEB5BFA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88FCB-E818-4E4F-8B43-BBE1EE6C8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3F7517-92F8-4A5B-AC31-41179121E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AF5835-EED0-4192-92EB-2D9CB206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4A7CB-930C-4851-B555-3B0AFFFD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49BF6-4BE6-4251-B7B4-323248B8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4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1C564A-C2C4-4C97-BA80-B045BAEA1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08D3C8-EF3A-4168-90EC-36ADE4059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03DF6F-0173-4D48-9C83-AA830D82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57ECA2-AB3D-4CCD-8AA7-2F255ADA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0456B9-8BFE-47A6-A770-753C740A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4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90244-80FC-4D8C-B579-4F69B92D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9B696-867D-4CF9-A630-515A3F7ED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793277-B792-4484-B5C1-D976FC76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7B1A3A-153D-41C8-A3EB-4BDD309F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B8C844-9491-4DE6-B0D2-EA689D9E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7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D16DF-5195-4600-9164-553CDDCA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7A4E3E-A57D-4598-A727-B3D1C3F4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7CF245-DCDD-4BAA-AAF6-0559630C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F9F45-A61D-4636-B1EA-42DBE580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09C52-5C10-46D3-9CB5-A326FB8F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7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D0201-39FB-486F-8227-D3336241E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2B67B-3F6A-4101-8286-EBC5EBFC8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6D3DB8-5C56-40EA-A0E5-AEDEC07F8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C7D126-D01D-4B69-A479-CD7FE480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246777-F43F-4C91-9E79-6929514F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6B7734-D426-454C-ADDC-8B113CB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61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EA5F7-44ED-4D1F-9D5E-16D8F1C64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E70090-1587-4E04-8D02-3F98C80A5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414BF8-C417-4523-A39C-9FF74A946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5FC000-F878-4DCB-88DC-D182EE578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17E931-684D-477B-917F-51ACA2C59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1F0D2B-5363-47F9-B14E-8D2D6C50B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797D6-87AC-4F73-B416-9B79532A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1E80D5-1FA4-41E8-AA9E-5BFA9769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5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39209-826D-499F-9C3B-B3D97946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039DAB-3BCC-4303-A2B2-DC15AA21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A19-3FB3-46A7-B86D-3E43269F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90FD37-DB98-4765-8136-8F23A754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0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1C02F9-7CE6-4D9A-BB8B-3C8D9246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21DD73-3CA4-4DAC-8AD7-DB32A8BF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D70BF4-B8FD-4E5B-BA85-5D632DEE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6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E1392-FF26-4749-A240-1D1A9379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515B8-20B2-4BC7-B35F-3658C228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89DDA5-2DA6-4125-9E56-1D2C69E21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60BD97-7FB0-4439-B6C0-56549263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8C67B5-BA76-4EE1-AC69-4A2AE192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3B2D17-7089-4B1D-AE2D-B9A62E8C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34C74-31E5-4AB8-92D7-988D31E2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DACADD-47EA-4706-8C2F-D394DF678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A0D1D8-A739-4CDE-94B2-464008847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8E397E-D68B-4AA8-BE08-FCE244D4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EB9129-8AF3-4F30-BE13-26301168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851509-55D2-4835-87B4-BE1C0DF3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E5F9B-7813-4899-9640-C4FE7CE0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080D01-2702-4A10-9241-4536A60F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F82A56-352E-400B-9933-B3D51FD46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E6E6-42FF-40A6-8597-54C901182BC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04B96-3321-46BE-8C5A-ADFA9C572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658F3D-7D45-48F5-9A96-760AD8F46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3F4B-804B-429C-B941-6C4E7B98D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B2AE97-EEFE-4BB5-8622-12C8F702F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00960-BB0E-4DED-8563-2CB2CD85C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0155"/>
            <a:ext cx="9144000" cy="297917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вербальной коммуникации у детей младшего дошкольного возраста с общим недоразвитием речи 1 уровня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54C015-AA6F-4DF9-BBA5-471DC2A31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7716" y="4527755"/>
            <a:ext cx="3500284" cy="2035277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обучающийся 1 курса</a:t>
            </a:r>
          </a:p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 ИСГТ </a:t>
            </a:r>
          </a:p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Шаталова О.В.</a:t>
            </a:r>
          </a:p>
        </p:txBody>
      </p:sp>
    </p:spTree>
    <p:extLst>
      <p:ext uri="{BB962C8B-B14F-4D97-AF65-F5344CB8AC3E}">
        <p14:creationId xmlns:p14="http://schemas.microsoft.com/office/powerpoint/2010/main" val="396824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F44C05-3AC8-4699-BFF5-A466834D8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0BAE5-391A-46BE-92C4-43C324FA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9A762-1D1E-44C0-ABCB-A9FDA6FD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вербальной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у детей младшего дошкольного возраста с общим недоразвитием речи 1 уровня.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логопедической работы по формированию основ вербальной коммуникации у детей младшего дошкольного возраста с общим недоразвитием речи 1 уровня.</a:t>
            </a:r>
          </a:p>
        </p:txBody>
      </p:sp>
    </p:spTree>
    <p:extLst>
      <p:ext uri="{BB962C8B-B14F-4D97-AF65-F5344CB8AC3E}">
        <p14:creationId xmlns:p14="http://schemas.microsoft.com/office/powerpoint/2010/main" val="304267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931FD4-F857-4E1B-8090-0BF2EEF81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804506E-885F-4D68-991F-FB29675EF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основ вербальной коммуникации у детей 3-4 лет с общим недоразвитием речи I уровня.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66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B5DD24-BEBF-4E3D-987E-9436A5F1C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03140-0F2D-40CE-ACCA-A24BA195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B5C1F9-9C95-4B27-BA00-65D4993A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Проанализировать психолого-педагогическую и методическую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литературу по проблеме исследования.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Подобрать и апробировать диагностический инструментарий.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Выявить и изучить особенности сформированности вербальной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у детей младшего дошкольного возраста с общим недоразвитием речи 1 уровня.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Теоретически обосновать, разработать и апробировать программу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логопедической работы по формированию вербальной коммуникации у детей младшего дошкольного возраста с общим недоразвитием речи 1 уровня, основой которой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Проанализировать эффективность программы логопедической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формированию вербальной коммуникации у детей 3-4 лет с общим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недоразвитием речи I уровня, построенной на использовании логоритмики.</a:t>
            </a:r>
          </a:p>
        </p:txBody>
      </p:sp>
    </p:spTree>
    <p:extLst>
      <p:ext uri="{BB962C8B-B14F-4D97-AF65-F5344CB8AC3E}">
        <p14:creationId xmlns:p14="http://schemas.microsoft.com/office/powerpoint/2010/main" val="182896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4AAE7A-5FDF-48F7-8560-A56D4B132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4DD0EDC-BE91-4B33-80B6-A1E60A8F8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4731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 нарушении формирования основ вербальной коммуникации у детей младшего дошкольного возраста с общим недоразвитием речи 1 уровня, поиске средств и методов решения обозначенной проблемы, составлении и апробации программы коррекционного курса по преодолению выявленных трудностей посредством логоритмики.</a:t>
            </a:r>
          </a:p>
        </p:txBody>
      </p:sp>
    </p:spTree>
    <p:extLst>
      <p:ext uri="{BB962C8B-B14F-4D97-AF65-F5344CB8AC3E}">
        <p14:creationId xmlns:p14="http://schemas.microsoft.com/office/powerpoint/2010/main" val="159841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2D14A9-8485-4EE5-B156-EE9BB7858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71EFCA-7BEB-42F9-8B0C-AE1D716DB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 исследования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выдвинуто предположение о том, что формирование основ вербальной коммуникации у детей младшего дошкольного возраста с ОНР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 будет более эффективным, при условии разработки и реализации программы логопедической работы с использованием логоритмики.</a:t>
            </a:r>
          </a:p>
        </p:txBody>
      </p:sp>
    </p:spTree>
    <p:extLst>
      <p:ext uri="{BB962C8B-B14F-4D97-AF65-F5344CB8AC3E}">
        <p14:creationId xmlns:p14="http://schemas.microsoft.com/office/powerpoint/2010/main" val="282278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6F9B85-160D-480C-BBA5-876749593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837AC-55F8-4CC2-A383-F1BB1FF7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947" y="379873"/>
            <a:ext cx="8404123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диагностического этапа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3BAF7-CF35-447C-AED5-BD551765E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5625"/>
            <a:ext cx="9982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Полное логопедическое обследование.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Диагностика сформированности основ вербальной коммуникации.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сформированность эмоционально -речевого общения.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сформированность коммуникативной функции речи.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сформированность речевого кругозора.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сформированность речевой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40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4B20EC-B1CC-427A-91DF-A6950E3B3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49D6A-7863-433F-8F0A-14782AFA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диагностического этапа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BC634D-BFA9-42E3-B0F1-C67D358B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 2022 года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41 общеразвивающего вида с приоритетным осуществлением деятельности по художественно-эстетическому направлению развития детей».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группа: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младшего дошкольного возраста с общим недоразвитие речи 1 уровня.</a:t>
            </a:r>
          </a:p>
        </p:txBody>
      </p:sp>
    </p:spTree>
    <p:extLst>
      <p:ext uri="{BB962C8B-B14F-4D97-AF65-F5344CB8AC3E}">
        <p14:creationId xmlns:p14="http://schemas.microsoft.com/office/powerpoint/2010/main" val="167530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839F4B-FFFB-4F78-A7ED-85FC30895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BC3CC99-5CBE-44B9-942D-510397FA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161"/>
            <a:ext cx="10515600" cy="3079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3807253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362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Формирование основ вербальной коммуникации у детей младшего дошкольного возраста с общим недоразвитием речи 1 уровня</vt:lpstr>
      <vt:lpstr>Объект и предмет исследования</vt:lpstr>
      <vt:lpstr>Презентация PowerPoint</vt:lpstr>
      <vt:lpstr>Задачи исследования:</vt:lpstr>
      <vt:lpstr>Презентация PowerPoint</vt:lpstr>
      <vt:lpstr>Презентация PowerPoint</vt:lpstr>
      <vt:lpstr>Схема диагностического этапа исследования</vt:lpstr>
      <vt:lpstr>Организация проведения диагностического этапа исследования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исследования развития основ вербальной коммуникации у детей младшего дошкольного возраста с общим недоразвитием речи 1 уровня</dc:title>
  <dc:creator>Артём</dc:creator>
  <cp:lastModifiedBy>Артём</cp:lastModifiedBy>
  <cp:revision>16</cp:revision>
  <cp:lastPrinted>2023-10-06T16:25:50Z</cp:lastPrinted>
  <dcterms:created xsi:type="dcterms:W3CDTF">2023-09-15T14:25:53Z</dcterms:created>
  <dcterms:modified xsi:type="dcterms:W3CDTF">2023-10-20T15:54:09Z</dcterms:modified>
</cp:coreProperties>
</file>