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6" r:id="rId2"/>
    <p:sldId id="267" r:id="rId3"/>
    <p:sldId id="309" r:id="rId4"/>
    <p:sldId id="324" r:id="rId5"/>
    <p:sldId id="326" r:id="rId6"/>
    <p:sldId id="315" r:id="rId7"/>
    <p:sldId id="305" r:id="rId8"/>
    <p:sldId id="310" r:id="rId9"/>
    <p:sldId id="325" r:id="rId10"/>
    <p:sldId id="306" r:id="rId11"/>
    <p:sldId id="317" r:id="rId12"/>
    <p:sldId id="318" r:id="rId13"/>
    <p:sldId id="30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2B2"/>
    <a:srgbClr val="AE4278"/>
    <a:srgbClr val="DAD1DD"/>
    <a:srgbClr val="EC0425"/>
    <a:srgbClr val="25C6FF"/>
    <a:srgbClr val="FF9933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55E0C5-7EF3-48AA-9113-9D2B3CBC9E2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3DED3F-90D1-44C6-8701-1E9542961F9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</a:t>
          </a:r>
        </a:p>
      </dgm:t>
    </dgm:pt>
    <dgm:pt modelId="{180661DE-5AEC-4688-A233-4836D60FF4A5}" type="parTrans" cxnId="{57E8C172-02FF-4D01-A012-8EAA81C823A9}">
      <dgm:prSet/>
      <dgm:spPr/>
      <dgm:t>
        <a:bodyPr/>
        <a:lstStyle/>
        <a:p>
          <a:endParaRPr lang="ru-RU"/>
        </a:p>
      </dgm:t>
    </dgm:pt>
    <dgm:pt modelId="{C6A768FD-FE31-4A9E-94CD-D7BCC8AB0271}" type="sibTrans" cxnId="{57E8C172-02FF-4D01-A012-8EAA81C823A9}">
      <dgm:prSet/>
      <dgm:spPr/>
      <dgm:t>
        <a:bodyPr/>
        <a:lstStyle/>
        <a:p>
          <a:endParaRPr lang="ru-RU"/>
        </a:p>
      </dgm:t>
    </dgm:pt>
    <dgm:pt modelId="{8EC0C68A-31AC-40AF-93AE-D1E4E76290C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 </a:t>
          </a:r>
          <a:r>
            <a:rPr kumimoji="0" lang="ru-RU" sz="1800" b="1" i="0" u="none" strike="noStrike" cap="none" normalizeH="0" baseline="0" dirty="0" err="1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брейн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- ринг </a:t>
          </a:r>
        </a:p>
      </dgm:t>
    </dgm:pt>
    <dgm:pt modelId="{81D074A7-8F84-4ABB-83C9-D666C64E49A6}" type="parTrans" cxnId="{A66F64E8-DEAA-446E-94AD-A7D94070BBAF}">
      <dgm:prSet/>
      <dgm:spPr/>
      <dgm:t>
        <a:bodyPr/>
        <a:lstStyle/>
        <a:p>
          <a:endParaRPr lang="ru-RU"/>
        </a:p>
      </dgm:t>
    </dgm:pt>
    <dgm:pt modelId="{5BBF7B33-0D8B-45AA-8A78-83E3A6F5F01B}" type="sibTrans" cxnId="{A66F64E8-DEAA-446E-94AD-A7D94070BBAF}">
      <dgm:prSet/>
      <dgm:spPr/>
      <dgm:t>
        <a:bodyPr/>
        <a:lstStyle/>
        <a:p>
          <a:endParaRPr lang="ru-RU"/>
        </a:p>
      </dgm:t>
    </dgm:pt>
    <dgm:pt modelId="{8C83769E-48D9-49CA-B90A-A613B998C42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 -экскурсия</a:t>
          </a:r>
        </a:p>
      </dgm:t>
    </dgm:pt>
    <dgm:pt modelId="{19115F5E-7D79-4D08-BB8F-50119688DDCC}" type="parTrans" cxnId="{88320062-D535-4767-B5E7-4D18A6F852E7}">
      <dgm:prSet/>
      <dgm:spPr/>
      <dgm:t>
        <a:bodyPr/>
        <a:lstStyle/>
        <a:p>
          <a:endParaRPr lang="ru-RU"/>
        </a:p>
      </dgm:t>
    </dgm:pt>
    <dgm:pt modelId="{219D8295-8B9D-4111-81F4-06813C9B3DB8}" type="sibTrans" cxnId="{88320062-D535-4767-B5E7-4D18A6F852E7}">
      <dgm:prSet/>
      <dgm:spPr/>
      <dgm:t>
        <a:bodyPr/>
        <a:lstStyle/>
        <a:p>
          <a:endParaRPr lang="ru-RU"/>
        </a:p>
      </dgm:t>
    </dgm:pt>
    <dgm:pt modelId="{9A340BA3-5B55-4119-826D-B2787777306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урок-зачёт</a:t>
          </a:r>
        </a:p>
      </dgm:t>
    </dgm:pt>
    <dgm:pt modelId="{AE9EB8C3-D52E-4867-939B-B3BE62FEDE93}" type="parTrans" cxnId="{72F4D451-CB6D-4ADC-9D32-A9CAAE7518EA}">
      <dgm:prSet/>
      <dgm:spPr/>
      <dgm:t>
        <a:bodyPr/>
        <a:lstStyle/>
        <a:p>
          <a:endParaRPr lang="ru-RU"/>
        </a:p>
      </dgm:t>
    </dgm:pt>
    <dgm:pt modelId="{65EAF0C9-61DA-4829-A9C7-377BA406BB6E}" type="sibTrans" cxnId="{72F4D451-CB6D-4ADC-9D32-A9CAAE7518EA}">
      <dgm:prSet/>
      <dgm:spPr/>
      <dgm:t>
        <a:bodyPr/>
        <a:lstStyle/>
        <a:p>
          <a:endParaRPr lang="ru-RU"/>
        </a:p>
      </dgm:t>
    </dgm:pt>
    <dgm:pt modelId="{BF8881A4-17C8-4CA3-B79B-90E5BC0FF14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урок-КВН</a:t>
          </a:r>
        </a:p>
      </dgm:t>
    </dgm:pt>
    <dgm:pt modelId="{B2F75A54-1204-4F4B-819A-14B28D66C2AF}" type="parTrans" cxnId="{EA9030EF-0D37-44F8-86B4-F4844635F824}">
      <dgm:prSet/>
      <dgm:spPr/>
      <dgm:t>
        <a:bodyPr/>
        <a:lstStyle/>
        <a:p>
          <a:endParaRPr lang="ru-RU"/>
        </a:p>
      </dgm:t>
    </dgm:pt>
    <dgm:pt modelId="{DF52BFE5-6C3F-4A56-AA17-956CEA4453FF}" type="sibTrans" cxnId="{EA9030EF-0D37-44F8-86B4-F4844635F824}">
      <dgm:prSet/>
      <dgm:spPr/>
      <dgm:t>
        <a:bodyPr/>
        <a:lstStyle/>
        <a:p>
          <a:endParaRPr lang="ru-RU"/>
        </a:p>
      </dgm:t>
    </dgm:pt>
    <dgm:pt modelId="{27DA1EE5-754E-499E-AB21-ABD168AED32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урок-пресс-конференция</a:t>
          </a:r>
        </a:p>
      </dgm:t>
    </dgm:pt>
    <dgm:pt modelId="{55DB5D7D-DF50-4A00-9E2D-F19E5D85DED5}" type="parTrans" cxnId="{FD2C1710-26E6-4B50-B2C0-1741811272EC}">
      <dgm:prSet/>
      <dgm:spPr/>
      <dgm:t>
        <a:bodyPr/>
        <a:lstStyle/>
        <a:p>
          <a:endParaRPr lang="ru-RU"/>
        </a:p>
      </dgm:t>
    </dgm:pt>
    <dgm:pt modelId="{0F843D75-9E64-4881-8701-A6AF7E2F936C}" type="sibTrans" cxnId="{FD2C1710-26E6-4B50-B2C0-1741811272EC}">
      <dgm:prSet/>
      <dgm:spPr/>
      <dgm:t>
        <a:bodyPr/>
        <a:lstStyle/>
        <a:p>
          <a:endParaRPr lang="ru-RU"/>
        </a:p>
      </dgm:t>
    </dgm:pt>
    <dgm:pt modelId="{14912F0D-41CF-4631-A2BF-CC93F125E81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урок-лекция </a:t>
          </a:r>
        </a:p>
      </dgm:t>
    </dgm:pt>
    <dgm:pt modelId="{8C14CDC6-8DDD-48D8-AF75-36C31205CE65}" type="parTrans" cxnId="{F48EAC98-EAA3-4001-A820-D2FAFF6015A6}">
      <dgm:prSet/>
      <dgm:spPr/>
      <dgm:t>
        <a:bodyPr/>
        <a:lstStyle/>
        <a:p>
          <a:endParaRPr lang="ru-RU"/>
        </a:p>
      </dgm:t>
    </dgm:pt>
    <dgm:pt modelId="{37C08FC5-1852-46AA-B165-E0C149F7049F}" type="sibTrans" cxnId="{F48EAC98-EAA3-4001-A820-D2FAFF6015A6}">
      <dgm:prSet/>
      <dgm:spPr/>
      <dgm:t>
        <a:bodyPr/>
        <a:lstStyle/>
        <a:p>
          <a:endParaRPr lang="ru-RU"/>
        </a:p>
      </dgm:t>
    </dgm:pt>
    <dgm:pt modelId="{CA2392C8-E103-4F5E-BD3B-06D71DBA6E7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 - игра 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711CEC3-FC39-4F50-BDC2-322664C21EF8}" type="parTrans" cxnId="{9CA35F7C-3BDE-4D00-B4F4-57DCADDD1539}">
      <dgm:prSet/>
      <dgm:spPr/>
      <dgm:t>
        <a:bodyPr/>
        <a:lstStyle/>
        <a:p>
          <a:endParaRPr lang="ru-RU"/>
        </a:p>
      </dgm:t>
    </dgm:pt>
    <dgm:pt modelId="{478D8085-C766-4820-8836-D32DF1726A47}" type="sibTrans" cxnId="{9CA35F7C-3BDE-4D00-B4F4-57DCADDD1539}">
      <dgm:prSet/>
      <dgm:spPr/>
      <dgm:t>
        <a:bodyPr/>
        <a:lstStyle/>
        <a:p>
          <a:endParaRPr lang="ru-RU"/>
        </a:p>
      </dgm:t>
    </dgm:pt>
    <dgm:pt modelId="{8079D9F9-A2A3-49EC-A964-522E666645B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урок-викторина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</a:t>
          </a:r>
        </a:p>
      </dgm:t>
    </dgm:pt>
    <dgm:pt modelId="{F014BE34-6C18-47B6-9C87-FBE819E18BF5}" type="parTrans" cxnId="{700B3811-B598-4669-B9C4-DC5F93AE8E69}">
      <dgm:prSet/>
      <dgm:spPr/>
      <dgm:t>
        <a:bodyPr/>
        <a:lstStyle/>
        <a:p>
          <a:endParaRPr lang="ru-RU"/>
        </a:p>
      </dgm:t>
    </dgm:pt>
    <dgm:pt modelId="{B85CDCD1-CFF7-43A8-B7A1-560763A02154}" type="sibTrans" cxnId="{700B3811-B598-4669-B9C4-DC5F93AE8E69}">
      <dgm:prSet/>
      <dgm:spPr/>
      <dgm:t>
        <a:bodyPr/>
        <a:lstStyle/>
        <a:p>
          <a:endParaRPr lang="ru-RU"/>
        </a:p>
      </dgm:t>
    </dgm:pt>
    <dgm:pt modelId="{46E2E5E4-AF29-4B68-96E2-CEE75ED0C29C}">
      <dgm:prSet custT="1"/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урок-защита проекта </a:t>
          </a:r>
        </a:p>
      </dgm:t>
    </dgm:pt>
    <dgm:pt modelId="{E0D039DE-FA82-46A0-8D18-8089C2D4357A}" type="parTrans" cxnId="{05BC7BB1-4079-448C-A0D2-2DF142330249}">
      <dgm:prSet/>
      <dgm:spPr/>
      <dgm:t>
        <a:bodyPr/>
        <a:lstStyle/>
        <a:p>
          <a:endParaRPr lang="ru-RU"/>
        </a:p>
      </dgm:t>
    </dgm:pt>
    <dgm:pt modelId="{9B7A6875-422E-427F-B4F0-4DFD5C62D33B}" type="sibTrans" cxnId="{05BC7BB1-4079-448C-A0D2-2DF142330249}">
      <dgm:prSet/>
      <dgm:spPr/>
      <dgm:t>
        <a:bodyPr/>
        <a:lstStyle/>
        <a:p>
          <a:endParaRPr lang="ru-RU"/>
        </a:p>
      </dgm:t>
    </dgm:pt>
    <dgm:pt modelId="{08AB0BCA-E450-407A-AAD9-3A53ED3B3AC3}">
      <dgm:prSet custT="1"/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 -</a:t>
          </a:r>
          <a:r>
            <a:rPr kumimoji="0" lang="ru-RU" sz="1800" b="1" i="0" u="none" strike="noStrike" cap="none" normalizeH="0" baseline="0" dirty="0" err="1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путешест-вие</a:t>
          </a:r>
          <a:endParaRPr kumimoji="0" lang="ru-RU" sz="1800" b="1" i="0" u="none" strike="noStrike" cap="none" normalizeH="0" baseline="0" dirty="0" smtClean="0">
            <a:ln>
              <a:noFill/>
            </a:ln>
            <a:solidFill>
              <a:srgbClr val="CC0000"/>
            </a:solidFill>
            <a:effectLst>
              <a:outerShdw blurRad="38100" dist="38100" dir="2700000" algn="tl">
                <a:srgbClr val="000000"/>
              </a:outerShdw>
            </a:effectLst>
            <a:latin typeface="Arial" charset="0"/>
          </a:endParaRPr>
        </a:p>
      </dgm:t>
    </dgm:pt>
    <dgm:pt modelId="{2D85C1C1-5B2B-49D3-B1B2-9360247B09ED}" type="parTrans" cxnId="{A1F74332-6A92-48DA-ACEF-46924ADFF353}">
      <dgm:prSet/>
      <dgm:spPr/>
      <dgm:t>
        <a:bodyPr/>
        <a:lstStyle/>
        <a:p>
          <a:endParaRPr lang="ru-RU"/>
        </a:p>
      </dgm:t>
    </dgm:pt>
    <dgm:pt modelId="{31C83851-1DE7-493F-AEFB-3267D205D107}" type="sibTrans" cxnId="{A1F74332-6A92-48DA-ACEF-46924ADFF353}">
      <dgm:prSet/>
      <dgm:spPr/>
      <dgm:t>
        <a:bodyPr/>
        <a:lstStyle/>
        <a:p>
          <a:endParaRPr lang="ru-RU"/>
        </a:p>
      </dgm:t>
    </dgm:pt>
    <dgm:pt modelId="{B6B5F314-EA90-4F12-B945-8C1304A79231}">
      <dgm:prSet custT="1"/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видео-урок</a:t>
          </a:r>
          <a:endParaRPr lang="ru-RU" sz="1800" dirty="0"/>
        </a:p>
      </dgm:t>
    </dgm:pt>
    <dgm:pt modelId="{190B85F4-00AF-4B7A-AF64-5B8055392DEB}" type="parTrans" cxnId="{5D366856-C7B8-451A-B04F-FE5BE32D7E90}">
      <dgm:prSet/>
      <dgm:spPr/>
      <dgm:t>
        <a:bodyPr/>
        <a:lstStyle/>
        <a:p>
          <a:endParaRPr lang="ru-RU"/>
        </a:p>
      </dgm:t>
    </dgm:pt>
    <dgm:pt modelId="{3C321E21-35AB-45C2-8746-A7ED32542600}" type="sibTrans" cxnId="{5D366856-C7B8-451A-B04F-FE5BE32D7E90}">
      <dgm:prSet/>
      <dgm:spPr/>
      <dgm:t>
        <a:bodyPr/>
        <a:lstStyle/>
        <a:p>
          <a:endParaRPr lang="ru-RU"/>
        </a:p>
      </dgm:t>
    </dgm:pt>
    <dgm:pt modelId="{65315C14-325C-48BF-852D-B4579ECAEF52}" type="pres">
      <dgm:prSet presAssocID="{8355E0C5-7EF3-48AA-9113-9D2B3CBC9E2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346625-E481-46BC-85EC-0F1EB36A503F}" type="pres">
      <dgm:prSet presAssocID="{903DED3F-90D1-44C6-8701-1E9542961F9B}" presName="centerShape" presStyleLbl="node0" presStyleIdx="0" presStyleCnt="1" custScaleX="176572"/>
      <dgm:spPr/>
      <dgm:t>
        <a:bodyPr/>
        <a:lstStyle/>
        <a:p>
          <a:endParaRPr lang="ru-RU"/>
        </a:p>
      </dgm:t>
    </dgm:pt>
    <dgm:pt modelId="{78B68AB8-4403-486D-A1EA-32242E886A92}" type="pres">
      <dgm:prSet presAssocID="{81D074A7-8F84-4ABB-83C9-D666C64E49A6}" presName="Name9" presStyleLbl="parChTrans1D2" presStyleIdx="0" presStyleCnt="11"/>
      <dgm:spPr/>
      <dgm:t>
        <a:bodyPr/>
        <a:lstStyle/>
        <a:p>
          <a:endParaRPr lang="ru-RU"/>
        </a:p>
      </dgm:t>
    </dgm:pt>
    <dgm:pt modelId="{3BD46593-27BA-43EB-8FB0-4042E5E06FBB}" type="pres">
      <dgm:prSet presAssocID="{81D074A7-8F84-4ABB-83C9-D666C64E49A6}" presName="connTx" presStyleLbl="parChTrans1D2" presStyleIdx="0" presStyleCnt="11"/>
      <dgm:spPr/>
      <dgm:t>
        <a:bodyPr/>
        <a:lstStyle/>
        <a:p>
          <a:endParaRPr lang="ru-RU"/>
        </a:p>
      </dgm:t>
    </dgm:pt>
    <dgm:pt modelId="{0BED90B2-2701-45F2-B1A2-602153824095}" type="pres">
      <dgm:prSet presAssocID="{8EC0C68A-31AC-40AF-93AE-D1E4E76290C6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CD887-246D-4C6C-94E1-B6591D68DFAB}" type="pres">
      <dgm:prSet presAssocID="{19115F5E-7D79-4D08-BB8F-50119688DDCC}" presName="Name9" presStyleLbl="parChTrans1D2" presStyleIdx="1" presStyleCnt="11"/>
      <dgm:spPr/>
      <dgm:t>
        <a:bodyPr/>
        <a:lstStyle/>
        <a:p>
          <a:endParaRPr lang="ru-RU"/>
        </a:p>
      </dgm:t>
    </dgm:pt>
    <dgm:pt modelId="{FFB63DFE-A2F7-4536-8D19-BF673D61FA7C}" type="pres">
      <dgm:prSet presAssocID="{19115F5E-7D79-4D08-BB8F-50119688DDCC}" presName="connTx" presStyleLbl="parChTrans1D2" presStyleIdx="1" presStyleCnt="11"/>
      <dgm:spPr/>
      <dgm:t>
        <a:bodyPr/>
        <a:lstStyle/>
        <a:p>
          <a:endParaRPr lang="ru-RU"/>
        </a:p>
      </dgm:t>
    </dgm:pt>
    <dgm:pt modelId="{DC8BCEF0-786A-44AB-87F9-48B266C8BDB3}" type="pres">
      <dgm:prSet presAssocID="{8C83769E-48D9-49CA-B90A-A613B998C429}" presName="node" presStyleLbl="node1" presStyleIdx="1" presStyleCnt="11" custScaleX="170082" custRadScaleRad="103379" custRadScaleInc="20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2B747-EFA1-4921-BB9B-18CE26EA6091}" type="pres">
      <dgm:prSet presAssocID="{AE9EB8C3-D52E-4867-939B-B3BE62FEDE93}" presName="Name9" presStyleLbl="parChTrans1D2" presStyleIdx="2" presStyleCnt="11"/>
      <dgm:spPr/>
      <dgm:t>
        <a:bodyPr/>
        <a:lstStyle/>
        <a:p>
          <a:endParaRPr lang="ru-RU"/>
        </a:p>
      </dgm:t>
    </dgm:pt>
    <dgm:pt modelId="{8F571AB3-92E1-4B44-A8D9-4E022B773444}" type="pres">
      <dgm:prSet presAssocID="{AE9EB8C3-D52E-4867-939B-B3BE62FEDE93}" presName="connTx" presStyleLbl="parChTrans1D2" presStyleIdx="2" presStyleCnt="11"/>
      <dgm:spPr/>
      <dgm:t>
        <a:bodyPr/>
        <a:lstStyle/>
        <a:p>
          <a:endParaRPr lang="ru-RU"/>
        </a:p>
      </dgm:t>
    </dgm:pt>
    <dgm:pt modelId="{F155574E-49E3-4DB4-A5C5-B732A2F0725D}" type="pres">
      <dgm:prSet presAssocID="{9A340BA3-5B55-4119-826D-B27877773063}" presName="node" presStyleLbl="node1" presStyleIdx="2" presStyleCnt="11" custScaleX="133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F5957-200F-4BF0-AC4C-1DD31B9F9C2F}" type="pres">
      <dgm:prSet presAssocID="{B2F75A54-1204-4F4B-819A-14B28D66C2AF}" presName="Name9" presStyleLbl="parChTrans1D2" presStyleIdx="3" presStyleCnt="11"/>
      <dgm:spPr/>
      <dgm:t>
        <a:bodyPr/>
        <a:lstStyle/>
        <a:p>
          <a:endParaRPr lang="ru-RU"/>
        </a:p>
      </dgm:t>
    </dgm:pt>
    <dgm:pt modelId="{2B1570A1-0825-4768-9F1D-845845BA7F6B}" type="pres">
      <dgm:prSet presAssocID="{B2F75A54-1204-4F4B-819A-14B28D66C2AF}" presName="connTx" presStyleLbl="parChTrans1D2" presStyleIdx="3" presStyleCnt="11"/>
      <dgm:spPr/>
      <dgm:t>
        <a:bodyPr/>
        <a:lstStyle/>
        <a:p>
          <a:endParaRPr lang="ru-RU"/>
        </a:p>
      </dgm:t>
    </dgm:pt>
    <dgm:pt modelId="{7EFD30BC-7955-488D-A4B5-BEC30450B91A}" type="pres">
      <dgm:prSet presAssocID="{BF8881A4-17C8-4CA3-B79B-90E5BC0FF14B}" presName="node" presStyleLbl="node1" presStyleIdx="3" presStyleCnt="11" custScaleX="133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9343B-CA25-40ED-9216-00F1DD022D7C}" type="pres">
      <dgm:prSet presAssocID="{55DB5D7D-DF50-4A00-9E2D-F19E5D85DED5}" presName="Name9" presStyleLbl="parChTrans1D2" presStyleIdx="4" presStyleCnt="11"/>
      <dgm:spPr/>
      <dgm:t>
        <a:bodyPr/>
        <a:lstStyle/>
        <a:p>
          <a:endParaRPr lang="ru-RU"/>
        </a:p>
      </dgm:t>
    </dgm:pt>
    <dgm:pt modelId="{11486BD1-3A74-4AD1-BD6E-CF01C691B357}" type="pres">
      <dgm:prSet presAssocID="{55DB5D7D-DF50-4A00-9E2D-F19E5D85DED5}" presName="connTx" presStyleLbl="parChTrans1D2" presStyleIdx="4" presStyleCnt="11"/>
      <dgm:spPr/>
      <dgm:t>
        <a:bodyPr/>
        <a:lstStyle/>
        <a:p>
          <a:endParaRPr lang="ru-RU"/>
        </a:p>
      </dgm:t>
    </dgm:pt>
    <dgm:pt modelId="{EB4FBB67-D3D6-4897-A703-8B79B791BBCC}" type="pres">
      <dgm:prSet presAssocID="{27DA1EE5-754E-499E-AB21-ABD168AED32F}" presName="node" presStyleLbl="node1" presStyleIdx="4" presStyleCnt="11" custScaleX="154410" custRadScaleRad="99354" custRadScaleInc="-15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F4DB7-9111-402E-B045-2786A1EA882B}" type="pres">
      <dgm:prSet presAssocID="{8C14CDC6-8DDD-48D8-AF75-36C31205CE65}" presName="Name9" presStyleLbl="parChTrans1D2" presStyleIdx="5" presStyleCnt="11"/>
      <dgm:spPr/>
      <dgm:t>
        <a:bodyPr/>
        <a:lstStyle/>
        <a:p>
          <a:endParaRPr lang="ru-RU"/>
        </a:p>
      </dgm:t>
    </dgm:pt>
    <dgm:pt modelId="{6F49EE6B-D973-480C-910B-EA638C1681E2}" type="pres">
      <dgm:prSet presAssocID="{8C14CDC6-8DDD-48D8-AF75-36C31205CE65}" presName="connTx" presStyleLbl="parChTrans1D2" presStyleIdx="5" presStyleCnt="11"/>
      <dgm:spPr/>
      <dgm:t>
        <a:bodyPr/>
        <a:lstStyle/>
        <a:p>
          <a:endParaRPr lang="ru-RU"/>
        </a:p>
      </dgm:t>
    </dgm:pt>
    <dgm:pt modelId="{85317E11-8349-4133-A01F-D25589EA422D}" type="pres">
      <dgm:prSet presAssocID="{14912F0D-41CF-4631-A2BF-CC93F125E81A}" presName="node" presStyleLbl="node1" presStyleIdx="5" presStyleCnt="11" custScaleX="131893" custRadScaleRad="102120" custRadScaleInc="-14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92CD4-8627-4603-BDD7-8CA33D1C34BC}" type="pres">
      <dgm:prSet presAssocID="{190B85F4-00AF-4B7A-AF64-5B8055392DEB}" presName="Name9" presStyleLbl="parChTrans1D2" presStyleIdx="6" presStyleCnt="11"/>
      <dgm:spPr/>
      <dgm:t>
        <a:bodyPr/>
        <a:lstStyle/>
        <a:p>
          <a:endParaRPr lang="ru-RU"/>
        </a:p>
      </dgm:t>
    </dgm:pt>
    <dgm:pt modelId="{12EA7A77-DE09-4087-8164-47F7C0A3C782}" type="pres">
      <dgm:prSet presAssocID="{190B85F4-00AF-4B7A-AF64-5B8055392DEB}" presName="connTx" presStyleLbl="parChTrans1D2" presStyleIdx="6" presStyleCnt="11"/>
      <dgm:spPr/>
      <dgm:t>
        <a:bodyPr/>
        <a:lstStyle/>
        <a:p>
          <a:endParaRPr lang="ru-RU"/>
        </a:p>
      </dgm:t>
    </dgm:pt>
    <dgm:pt modelId="{78D358A4-AFBC-4227-BF52-4031F45BC7AA}" type="pres">
      <dgm:prSet presAssocID="{B6B5F314-EA90-4F12-B945-8C1304A79231}" presName="node" presStyleLbl="node1" presStyleIdx="6" presStyleCnt="11" custScaleX="135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E81A4-83CB-4AE8-BFAF-2E7ED657426E}" type="pres">
      <dgm:prSet presAssocID="{2D85C1C1-5B2B-49D3-B1B2-9360247B09ED}" presName="Name9" presStyleLbl="parChTrans1D2" presStyleIdx="7" presStyleCnt="11"/>
      <dgm:spPr/>
      <dgm:t>
        <a:bodyPr/>
        <a:lstStyle/>
        <a:p>
          <a:endParaRPr lang="ru-RU"/>
        </a:p>
      </dgm:t>
    </dgm:pt>
    <dgm:pt modelId="{330951ED-386C-4F60-A25A-66929F3B8594}" type="pres">
      <dgm:prSet presAssocID="{2D85C1C1-5B2B-49D3-B1B2-9360247B09ED}" presName="connTx" presStyleLbl="parChTrans1D2" presStyleIdx="7" presStyleCnt="11"/>
      <dgm:spPr/>
      <dgm:t>
        <a:bodyPr/>
        <a:lstStyle/>
        <a:p>
          <a:endParaRPr lang="ru-RU"/>
        </a:p>
      </dgm:t>
    </dgm:pt>
    <dgm:pt modelId="{48B97261-51DF-475C-9DB0-9BAF80AC26B8}" type="pres">
      <dgm:prSet presAssocID="{08AB0BCA-E450-407A-AAD9-3A53ED3B3AC3}" presName="node" presStyleLbl="node1" presStyleIdx="7" presStyleCnt="11" custScaleX="153765" custRadScaleRad="100635" custRadScaleInc="18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E9A01-EDBD-499D-B704-8A37E8DFB138}" type="pres">
      <dgm:prSet presAssocID="{E0D039DE-FA82-46A0-8D18-8089C2D4357A}" presName="Name9" presStyleLbl="parChTrans1D2" presStyleIdx="8" presStyleCnt="11"/>
      <dgm:spPr/>
      <dgm:t>
        <a:bodyPr/>
        <a:lstStyle/>
        <a:p>
          <a:endParaRPr lang="ru-RU"/>
        </a:p>
      </dgm:t>
    </dgm:pt>
    <dgm:pt modelId="{35450DE9-E2C8-49DD-BF64-BFE54A84A7C1}" type="pres">
      <dgm:prSet presAssocID="{E0D039DE-FA82-46A0-8D18-8089C2D4357A}" presName="connTx" presStyleLbl="parChTrans1D2" presStyleIdx="8" presStyleCnt="11"/>
      <dgm:spPr/>
      <dgm:t>
        <a:bodyPr/>
        <a:lstStyle/>
        <a:p>
          <a:endParaRPr lang="ru-RU"/>
        </a:p>
      </dgm:t>
    </dgm:pt>
    <dgm:pt modelId="{D8EE1455-C6E2-4376-96BF-46B9F82C7A09}" type="pres">
      <dgm:prSet presAssocID="{46E2E5E4-AF29-4B68-96E2-CEE75ED0C29C}" presName="node" presStyleLbl="node1" presStyleIdx="8" presStyleCnt="11" custScaleX="140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02CEC-F057-451A-8026-4BA8B0BD3CE2}" type="pres">
      <dgm:prSet presAssocID="{3711CEC3-FC39-4F50-BDC2-322664C21EF8}" presName="Name9" presStyleLbl="parChTrans1D2" presStyleIdx="9" presStyleCnt="11"/>
      <dgm:spPr/>
      <dgm:t>
        <a:bodyPr/>
        <a:lstStyle/>
        <a:p>
          <a:endParaRPr lang="ru-RU"/>
        </a:p>
      </dgm:t>
    </dgm:pt>
    <dgm:pt modelId="{5AA2359E-6F9A-4629-AC34-9814A5EA03AD}" type="pres">
      <dgm:prSet presAssocID="{3711CEC3-FC39-4F50-BDC2-322664C21EF8}" presName="connTx" presStyleLbl="parChTrans1D2" presStyleIdx="9" presStyleCnt="11"/>
      <dgm:spPr/>
      <dgm:t>
        <a:bodyPr/>
        <a:lstStyle/>
        <a:p>
          <a:endParaRPr lang="ru-RU"/>
        </a:p>
      </dgm:t>
    </dgm:pt>
    <dgm:pt modelId="{5C7CD5A9-8820-4F43-B8AA-A19DBD29B5E1}" type="pres">
      <dgm:prSet presAssocID="{CA2392C8-E103-4F5E-BD3B-06D71DBA6E70}" presName="node" presStyleLbl="node1" presStyleIdx="9" presStyleCnt="11" custScaleX="127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B1874-3FA8-4C3F-81C2-27586BACF4CB}" type="pres">
      <dgm:prSet presAssocID="{F014BE34-6C18-47B6-9C87-FBE819E18BF5}" presName="Name9" presStyleLbl="parChTrans1D2" presStyleIdx="10" presStyleCnt="11"/>
      <dgm:spPr/>
      <dgm:t>
        <a:bodyPr/>
        <a:lstStyle/>
        <a:p>
          <a:endParaRPr lang="ru-RU"/>
        </a:p>
      </dgm:t>
    </dgm:pt>
    <dgm:pt modelId="{56841A2B-9CC1-4522-A9DE-F00A3147F6DF}" type="pres">
      <dgm:prSet presAssocID="{F014BE34-6C18-47B6-9C87-FBE819E18BF5}" presName="connTx" presStyleLbl="parChTrans1D2" presStyleIdx="10" presStyleCnt="11"/>
      <dgm:spPr/>
      <dgm:t>
        <a:bodyPr/>
        <a:lstStyle/>
        <a:p>
          <a:endParaRPr lang="ru-RU"/>
        </a:p>
      </dgm:t>
    </dgm:pt>
    <dgm:pt modelId="{F811E1AA-A889-4AB6-918A-0F2C0E6BA1CC}" type="pres">
      <dgm:prSet presAssocID="{8079D9F9-A2A3-49EC-A964-522E666645BD}" presName="node" presStyleLbl="node1" presStyleIdx="10" presStyleCnt="11" custScaleX="163525" custRadScaleRad="104576" custRadScaleInc="-25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BC7BB1-4079-448C-A0D2-2DF142330249}" srcId="{903DED3F-90D1-44C6-8701-1E9542961F9B}" destId="{46E2E5E4-AF29-4B68-96E2-CEE75ED0C29C}" srcOrd="8" destOrd="0" parTransId="{E0D039DE-FA82-46A0-8D18-8089C2D4357A}" sibTransId="{9B7A6875-422E-427F-B4F0-4DFD5C62D33B}"/>
    <dgm:cxn modelId="{19C1445D-B351-4ABE-9F5A-73C921AE5A5B}" type="presOf" srcId="{81D074A7-8F84-4ABB-83C9-D666C64E49A6}" destId="{78B68AB8-4403-486D-A1EA-32242E886A92}" srcOrd="0" destOrd="0" presId="urn:microsoft.com/office/officeart/2005/8/layout/radial1"/>
    <dgm:cxn modelId="{C867FC5F-177C-4D16-A691-AEB2B7A3AAF6}" type="presOf" srcId="{B2F75A54-1204-4F4B-819A-14B28D66C2AF}" destId="{2B1570A1-0825-4768-9F1D-845845BA7F6B}" srcOrd="1" destOrd="0" presId="urn:microsoft.com/office/officeart/2005/8/layout/radial1"/>
    <dgm:cxn modelId="{6252D39F-B8E5-4238-A5F5-67A1BE7BA86B}" type="presOf" srcId="{AE9EB8C3-D52E-4867-939B-B3BE62FEDE93}" destId="{8F571AB3-92E1-4B44-A8D9-4E022B773444}" srcOrd="1" destOrd="0" presId="urn:microsoft.com/office/officeart/2005/8/layout/radial1"/>
    <dgm:cxn modelId="{700B3811-B598-4669-B9C4-DC5F93AE8E69}" srcId="{903DED3F-90D1-44C6-8701-1E9542961F9B}" destId="{8079D9F9-A2A3-49EC-A964-522E666645BD}" srcOrd="10" destOrd="0" parTransId="{F014BE34-6C18-47B6-9C87-FBE819E18BF5}" sibTransId="{B85CDCD1-CFF7-43A8-B7A1-560763A02154}"/>
    <dgm:cxn modelId="{37A5C750-06BA-45E1-9053-CBA2E43F1308}" type="presOf" srcId="{8EC0C68A-31AC-40AF-93AE-D1E4E76290C6}" destId="{0BED90B2-2701-45F2-B1A2-602153824095}" srcOrd="0" destOrd="0" presId="urn:microsoft.com/office/officeart/2005/8/layout/radial1"/>
    <dgm:cxn modelId="{EA9030EF-0D37-44F8-86B4-F4844635F824}" srcId="{903DED3F-90D1-44C6-8701-1E9542961F9B}" destId="{BF8881A4-17C8-4CA3-B79B-90E5BC0FF14B}" srcOrd="3" destOrd="0" parTransId="{B2F75A54-1204-4F4B-819A-14B28D66C2AF}" sibTransId="{DF52BFE5-6C3F-4A56-AA17-956CEA4453FF}"/>
    <dgm:cxn modelId="{C8B21563-7F1A-4E6B-9CF8-CEB3999C5B49}" type="presOf" srcId="{55DB5D7D-DF50-4A00-9E2D-F19E5D85DED5}" destId="{11486BD1-3A74-4AD1-BD6E-CF01C691B357}" srcOrd="1" destOrd="0" presId="urn:microsoft.com/office/officeart/2005/8/layout/radial1"/>
    <dgm:cxn modelId="{FB3BFCC8-902A-48E8-9E9C-2BF75F2316E8}" type="presOf" srcId="{B2F75A54-1204-4F4B-819A-14B28D66C2AF}" destId="{101F5957-200F-4BF0-AC4C-1DD31B9F9C2F}" srcOrd="0" destOrd="0" presId="urn:microsoft.com/office/officeart/2005/8/layout/radial1"/>
    <dgm:cxn modelId="{2A37B22E-8C62-4133-A1B7-5E7E877725D3}" type="presOf" srcId="{27DA1EE5-754E-499E-AB21-ABD168AED32F}" destId="{EB4FBB67-D3D6-4897-A703-8B79B791BBCC}" srcOrd="0" destOrd="0" presId="urn:microsoft.com/office/officeart/2005/8/layout/radial1"/>
    <dgm:cxn modelId="{0C9F7D40-1678-4DA5-817B-07AA6E481A96}" type="presOf" srcId="{E0D039DE-FA82-46A0-8D18-8089C2D4357A}" destId="{35450DE9-E2C8-49DD-BF64-BFE54A84A7C1}" srcOrd="1" destOrd="0" presId="urn:microsoft.com/office/officeart/2005/8/layout/radial1"/>
    <dgm:cxn modelId="{9FE3AE1B-3049-4B4C-BA91-0DD9BA1E8288}" type="presOf" srcId="{19115F5E-7D79-4D08-BB8F-50119688DDCC}" destId="{FFB63DFE-A2F7-4536-8D19-BF673D61FA7C}" srcOrd="1" destOrd="0" presId="urn:microsoft.com/office/officeart/2005/8/layout/radial1"/>
    <dgm:cxn modelId="{6520FDAA-E5A2-441F-8B10-A65AF37C5F30}" type="presOf" srcId="{3711CEC3-FC39-4F50-BDC2-322664C21EF8}" destId="{40502CEC-F057-451A-8026-4BA8B0BD3CE2}" srcOrd="0" destOrd="0" presId="urn:microsoft.com/office/officeart/2005/8/layout/radial1"/>
    <dgm:cxn modelId="{DDC82626-358F-4917-975A-4568457457F6}" type="presOf" srcId="{19115F5E-7D79-4D08-BB8F-50119688DDCC}" destId="{0E8CD887-246D-4C6C-94E1-B6591D68DFAB}" srcOrd="0" destOrd="0" presId="urn:microsoft.com/office/officeart/2005/8/layout/radial1"/>
    <dgm:cxn modelId="{5D366856-C7B8-451A-B04F-FE5BE32D7E90}" srcId="{903DED3F-90D1-44C6-8701-1E9542961F9B}" destId="{B6B5F314-EA90-4F12-B945-8C1304A79231}" srcOrd="6" destOrd="0" parTransId="{190B85F4-00AF-4B7A-AF64-5B8055392DEB}" sibTransId="{3C321E21-35AB-45C2-8746-A7ED32542600}"/>
    <dgm:cxn modelId="{723B9381-B594-48BC-AF7F-8A7E7D3184B5}" type="presOf" srcId="{8C14CDC6-8DDD-48D8-AF75-36C31205CE65}" destId="{127F4DB7-9111-402E-B045-2786A1EA882B}" srcOrd="0" destOrd="0" presId="urn:microsoft.com/office/officeart/2005/8/layout/radial1"/>
    <dgm:cxn modelId="{3DA11CDA-5807-47E8-847C-A643182185F4}" type="presOf" srcId="{81D074A7-8F84-4ABB-83C9-D666C64E49A6}" destId="{3BD46593-27BA-43EB-8FB0-4042E5E06FBB}" srcOrd="1" destOrd="0" presId="urn:microsoft.com/office/officeart/2005/8/layout/radial1"/>
    <dgm:cxn modelId="{532596E9-1AE8-49D6-921F-3CB85FF60EA8}" type="presOf" srcId="{2D85C1C1-5B2B-49D3-B1B2-9360247B09ED}" destId="{330951ED-386C-4F60-A25A-66929F3B8594}" srcOrd="1" destOrd="0" presId="urn:microsoft.com/office/officeart/2005/8/layout/radial1"/>
    <dgm:cxn modelId="{E1F0FB60-D089-497D-BA5F-59C36B6A6D47}" type="presOf" srcId="{55DB5D7D-DF50-4A00-9E2D-F19E5D85DED5}" destId="{58F9343B-CA25-40ED-9216-00F1DD022D7C}" srcOrd="0" destOrd="0" presId="urn:microsoft.com/office/officeart/2005/8/layout/radial1"/>
    <dgm:cxn modelId="{46E0B84D-859E-49B0-BE77-ED3120890020}" type="presOf" srcId="{B6B5F314-EA90-4F12-B945-8C1304A79231}" destId="{78D358A4-AFBC-4227-BF52-4031F45BC7AA}" srcOrd="0" destOrd="0" presId="urn:microsoft.com/office/officeart/2005/8/layout/radial1"/>
    <dgm:cxn modelId="{302A474A-3A8C-4722-8C88-1A27555869AC}" type="presOf" srcId="{3711CEC3-FC39-4F50-BDC2-322664C21EF8}" destId="{5AA2359E-6F9A-4629-AC34-9814A5EA03AD}" srcOrd="1" destOrd="0" presId="urn:microsoft.com/office/officeart/2005/8/layout/radial1"/>
    <dgm:cxn modelId="{87D37D59-2A81-4B9D-A286-F8D8EEBF210D}" type="presOf" srcId="{E0D039DE-FA82-46A0-8D18-8089C2D4357A}" destId="{0FDE9A01-EDBD-499D-B704-8A37E8DFB138}" srcOrd="0" destOrd="0" presId="urn:microsoft.com/office/officeart/2005/8/layout/radial1"/>
    <dgm:cxn modelId="{2824BFF9-FFCE-4BCB-9F2E-00FACDE47DC8}" type="presOf" srcId="{BF8881A4-17C8-4CA3-B79B-90E5BC0FF14B}" destId="{7EFD30BC-7955-488D-A4B5-BEC30450B91A}" srcOrd="0" destOrd="0" presId="urn:microsoft.com/office/officeart/2005/8/layout/radial1"/>
    <dgm:cxn modelId="{6EBE5793-B0D8-43FD-B1B8-8F38763BDC8D}" type="presOf" srcId="{903DED3F-90D1-44C6-8701-1E9542961F9B}" destId="{EF346625-E481-46BC-85EC-0F1EB36A503F}" srcOrd="0" destOrd="0" presId="urn:microsoft.com/office/officeart/2005/8/layout/radial1"/>
    <dgm:cxn modelId="{9967D366-A5C9-4417-AF0D-122816430D58}" type="presOf" srcId="{08AB0BCA-E450-407A-AAD9-3A53ED3B3AC3}" destId="{48B97261-51DF-475C-9DB0-9BAF80AC26B8}" srcOrd="0" destOrd="0" presId="urn:microsoft.com/office/officeart/2005/8/layout/radial1"/>
    <dgm:cxn modelId="{57E8C172-02FF-4D01-A012-8EAA81C823A9}" srcId="{8355E0C5-7EF3-48AA-9113-9D2B3CBC9E28}" destId="{903DED3F-90D1-44C6-8701-1E9542961F9B}" srcOrd="0" destOrd="0" parTransId="{180661DE-5AEC-4688-A233-4836D60FF4A5}" sibTransId="{C6A768FD-FE31-4A9E-94CD-D7BCC8AB0271}"/>
    <dgm:cxn modelId="{88320062-D535-4767-B5E7-4D18A6F852E7}" srcId="{903DED3F-90D1-44C6-8701-1E9542961F9B}" destId="{8C83769E-48D9-49CA-B90A-A613B998C429}" srcOrd="1" destOrd="0" parTransId="{19115F5E-7D79-4D08-BB8F-50119688DDCC}" sibTransId="{219D8295-8B9D-4111-81F4-06813C9B3DB8}"/>
    <dgm:cxn modelId="{9CA35F7C-3BDE-4D00-B4F4-57DCADDD1539}" srcId="{903DED3F-90D1-44C6-8701-1E9542961F9B}" destId="{CA2392C8-E103-4F5E-BD3B-06D71DBA6E70}" srcOrd="9" destOrd="0" parTransId="{3711CEC3-FC39-4F50-BDC2-322664C21EF8}" sibTransId="{478D8085-C766-4820-8836-D32DF1726A47}"/>
    <dgm:cxn modelId="{18BF168F-3157-4674-8AC9-7008D56D8FF0}" type="presOf" srcId="{8079D9F9-A2A3-49EC-A964-522E666645BD}" destId="{F811E1AA-A889-4AB6-918A-0F2C0E6BA1CC}" srcOrd="0" destOrd="0" presId="urn:microsoft.com/office/officeart/2005/8/layout/radial1"/>
    <dgm:cxn modelId="{4FEBDE1F-1339-4CA5-AB7E-3C7C85C2707A}" type="presOf" srcId="{14912F0D-41CF-4631-A2BF-CC93F125E81A}" destId="{85317E11-8349-4133-A01F-D25589EA422D}" srcOrd="0" destOrd="0" presId="urn:microsoft.com/office/officeart/2005/8/layout/radial1"/>
    <dgm:cxn modelId="{C40033F7-D49F-482E-A180-4C7EDF5A99C7}" type="presOf" srcId="{190B85F4-00AF-4B7A-AF64-5B8055392DEB}" destId="{CC492CD4-8627-4603-BDD7-8CA33D1C34BC}" srcOrd="0" destOrd="0" presId="urn:microsoft.com/office/officeart/2005/8/layout/radial1"/>
    <dgm:cxn modelId="{58518D11-0912-475B-B1B1-CEB500AF99CA}" type="presOf" srcId="{F014BE34-6C18-47B6-9C87-FBE819E18BF5}" destId="{85AB1874-3FA8-4C3F-81C2-27586BACF4CB}" srcOrd="0" destOrd="0" presId="urn:microsoft.com/office/officeart/2005/8/layout/radial1"/>
    <dgm:cxn modelId="{6280A701-7EE4-4080-9917-BD43DBFF59D4}" type="presOf" srcId="{F014BE34-6C18-47B6-9C87-FBE819E18BF5}" destId="{56841A2B-9CC1-4522-A9DE-F00A3147F6DF}" srcOrd="1" destOrd="0" presId="urn:microsoft.com/office/officeart/2005/8/layout/radial1"/>
    <dgm:cxn modelId="{8EDEECD4-7DCB-4BC8-A18A-49AB42514415}" type="presOf" srcId="{190B85F4-00AF-4B7A-AF64-5B8055392DEB}" destId="{12EA7A77-DE09-4087-8164-47F7C0A3C782}" srcOrd="1" destOrd="0" presId="urn:microsoft.com/office/officeart/2005/8/layout/radial1"/>
    <dgm:cxn modelId="{9C608310-94A3-495B-A925-AD4AE8C75E67}" type="presOf" srcId="{AE9EB8C3-D52E-4867-939B-B3BE62FEDE93}" destId="{ED12B747-EFA1-4921-BB9B-18CE26EA6091}" srcOrd="0" destOrd="0" presId="urn:microsoft.com/office/officeart/2005/8/layout/radial1"/>
    <dgm:cxn modelId="{72F4D451-CB6D-4ADC-9D32-A9CAAE7518EA}" srcId="{903DED3F-90D1-44C6-8701-1E9542961F9B}" destId="{9A340BA3-5B55-4119-826D-B27877773063}" srcOrd="2" destOrd="0" parTransId="{AE9EB8C3-D52E-4867-939B-B3BE62FEDE93}" sibTransId="{65EAF0C9-61DA-4829-A9C7-377BA406BB6E}"/>
    <dgm:cxn modelId="{A66F64E8-DEAA-446E-94AD-A7D94070BBAF}" srcId="{903DED3F-90D1-44C6-8701-1E9542961F9B}" destId="{8EC0C68A-31AC-40AF-93AE-D1E4E76290C6}" srcOrd="0" destOrd="0" parTransId="{81D074A7-8F84-4ABB-83C9-D666C64E49A6}" sibTransId="{5BBF7B33-0D8B-45AA-8A78-83E3A6F5F01B}"/>
    <dgm:cxn modelId="{B9EB5AF4-2E9F-422C-8968-D64346D25F04}" type="presOf" srcId="{8C83769E-48D9-49CA-B90A-A613B998C429}" destId="{DC8BCEF0-786A-44AB-87F9-48B266C8BDB3}" srcOrd="0" destOrd="0" presId="urn:microsoft.com/office/officeart/2005/8/layout/radial1"/>
    <dgm:cxn modelId="{7FB05A70-C373-4A84-A469-F5D0AF878F53}" type="presOf" srcId="{8C14CDC6-8DDD-48D8-AF75-36C31205CE65}" destId="{6F49EE6B-D973-480C-910B-EA638C1681E2}" srcOrd="1" destOrd="0" presId="urn:microsoft.com/office/officeart/2005/8/layout/radial1"/>
    <dgm:cxn modelId="{F5E818B8-B109-4E13-9469-8671AD5472DA}" type="presOf" srcId="{8355E0C5-7EF3-48AA-9113-9D2B3CBC9E28}" destId="{65315C14-325C-48BF-852D-B4579ECAEF52}" srcOrd="0" destOrd="0" presId="urn:microsoft.com/office/officeart/2005/8/layout/radial1"/>
    <dgm:cxn modelId="{CF418C91-996D-4D04-A642-83D2A8B9360A}" type="presOf" srcId="{9A340BA3-5B55-4119-826D-B27877773063}" destId="{F155574E-49E3-4DB4-A5C5-B732A2F0725D}" srcOrd="0" destOrd="0" presId="urn:microsoft.com/office/officeart/2005/8/layout/radial1"/>
    <dgm:cxn modelId="{02B49A84-98E2-45C2-884E-D976FB45C899}" type="presOf" srcId="{CA2392C8-E103-4F5E-BD3B-06D71DBA6E70}" destId="{5C7CD5A9-8820-4F43-B8AA-A19DBD29B5E1}" srcOrd="0" destOrd="0" presId="urn:microsoft.com/office/officeart/2005/8/layout/radial1"/>
    <dgm:cxn modelId="{A1F74332-6A92-48DA-ACEF-46924ADFF353}" srcId="{903DED3F-90D1-44C6-8701-1E9542961F9B}" destId="{08AB0BCA-E450-407A-AAD9-3A53ED3B3AC3}" srcOrd="7" destOrd="0" parTransId="{2D85C1C1-5B2B-49D3-B1B2-9360247B09ED}" sibTransId="{31C83851-1DE7-493F-AEFB-3267D205D107}"/>
    <dgm:cxn modelId="{AF5C87A3-A5CE-4684-947C-B13C02F5D1A5}" type="presOf" srcId="{2D85C1C1-5B2B-49D3-B1B2-9360247B09ED}" destId="{EE2E81A4-83CB-4AE8-BFAF-2E7ED657426E}" srcOrd="0" destOrd="0" presId="urn:microsoft.com/office/officeart/2005/8/layout/radial1"/>
    <dgm:cxn modelId="{E1AD1C78-B898-486A-BDB7-45207D87BC9D}" type="presOf" srcId="{46E2E5E4-AF29-4B68-96E2-CEE75ED0C29C}" destId="{D8EE1455-C6E2-4376-96BF-46B9F82C7A09}" srcOrd="0" destOrd="0" presId="urn:microsoft.com/office/officeart/2005/8/layout/radial1"/>
    <dgm:cxn modelId="{F48EAC98-EAA3-4001-A820-D2FAFF6015A6}" srcId="{903DED3F-90D1-44C6-8701-1E9542961F9B}" destId="{14912F0D-41CF-4631-A2BF-CC93F125E81A}" srcOrd="5" destOrd="0" parTransId="{8C14CDC6-8DDD-48D8-AF75-36C31205CE65}" sibTransId="{37C08FC5-1852-46AA-B165-E0C149F7049F}"/>
    <dgm:cxn modelId="{FD2C1710-26E6-4B50-B2C0-1741811272EC}" srcId="{903DED3F-90D1-44C6-8701-1E9542961F9B}" destId="{27DA1EE5-754E-499E-AB21-ABD168AED32F}" srcOrd="4" destOrd="0" parTransId="{55DB5D7D-DF50-4A00-9E2D-F19E5D85DED5}" sibTransId="{0F843D75-9E64-4881-8701-A6AF7E2F936C}"/>
    <dgm:cxn modelId="{F9A9B678-E251-4B85-88E2-9CDFEA5496BF}" type="presParOf" srcId="{65315C14-325C-48BF-852D-B4579ECAEF52}" destId="{EF346625-E481-46BC-85EC-0F1EB36A503F}" srcOrd="0" destOrd="0" presId="urn:microsoft.com/office/officeart/2005/8/layout/radial1"/>
    <dgm:cxn modelId="{01F8441B-3311-4E1C-AEFB-7243D48524C7}" type="presParOf" srcId="{65315C14-325C-48BF-852D-B4579ECAEF52}" destId="{78B68AB8-4403-486D-A1EA-32242E886A92}" srcOrd="1" destOrd="0" presId="urn:microsoft.com/office/officeart/2005/8/layout/radial1"/>
    <dgm:cxn modelId="{A4017D4F-027C-498F-B6E6-1A7CF90783EF}" type="presParOf" srcId="{78B68AB8-4403-486D-A1EA-32242E886A92}" destId="{3BD46593-27BA-43EB-8FB0-4042E5E06FBB}" srcOrd="0" destOrd="0" presId="urn:microsoft.com/office/officeart/2005/8/layout/radial1"/>
    <dgm:cxn modelId="{8429EC9B-19C4-4E92-8766-6EDA1FECA495}" type="presParOf" srcId="{65315C14-325C-48BF-852D-B4579ECAEF52}" destId="{0BED90B2-2701-45F2-B1A2-602153824095}" srcOrd="2" destOrd="0" presId="urn:microsoft.com/office/officeart/2005/8/layout/radial1"/>
    <dgm:cxn modelId="{7542D835-5D46-4D3A-A867-1CFB6A85B1FF}" type="presParOf" srcId="{65315C14-325C-48BF-852D-B4579ECAEF52}" destId="{0E8CD887-246D-4C6C-94E1-B6591D68DFAB}" srcOrd="3" destOrd="0" presId="urn:microsoft.com/office/officeart/2005/8/layout/radial1"/>
    <dgm:cxn modelId="{4194141B-14CD-4893-82D0-944929E4587E}" type="presParOf" srcId="{0E8CD887-246D-4C6C-94E1-B6591D68DFAB}" destId="{FFB63DFE-A2F7-4536-8D19-BF673D61FA7C}" srcOrd="0" destOrd="0" presId="urn:microsoft.com/office/officeart/2005/8/layout/radial1"/>
    <dgm:cxn modelId="{440214B7-989C-4C86-946D-C851A4918A25}" type="presParOf" srcId="{65315C14-325C-48BF-852D-B4579ECAEF52}" destId="{DC8BCEF0-786A-44AB-87F9-48B266C8BDB3}" srcOrd="4" destOrd="0" presId="urn:microsoft.com/office/officeart/2005/8/layout/radial1"/>
    <dgm:cxn modelId="{DEA27BB9-9B42-4971-89C3-48AE78A40B4D}" type="presParOf" srcId="{65315C14-325C-48BF-852D-B4579ECAEF52}" destId="{ED12B747-EFA1-4921-BB9B-18CE26EA6091}" srcOrd="5" destOrd="0" presId="urn:microsoft.com/office/officeart/2005/8/layout/radial1"/>
    <dgm:cxn modelId="{7255BC4C-4795-41D5-9748-12433B1FBF38}" type="presParOf" srcId="{ED12B747-EFA1-4921-BB9B-18CE26EA6091}" destId="{8F571AB3-92E1-4B44-A8D9-4E022B773444}" srcOrd="0" destOrd="0" presId="urn:microsoft.com/office/officeart/2005/8/layout/radial1"/>
    <dgm:cxn modelId="{820B5B0A-2945-476A-AD93-4DBFFED25E2B}" type="presParOf" srcId="{65315C14-325C-48BF-852D-B4579ECAEF52}" destId="{F155574E-49E3-4DB4-A5C5-B732A2F0725D}" srcOrd="6" destOrd="0" presId="urn:microsoft.com/office/officeart/2005/8/layout/radial1"/>
    <dgm:cxn modelId="{5108E61F-2F17-4129-B37C-0A3AB1B36267}" type="presParOf" srcId="{65315C14-325C-48BF-852D-B4579ECAEF52}" destId="{101F5957-200F-4BF0-AC4C-1DD31B9F9C2F}" srcOrd="7" destOrd="0" presId="urn:microsoft.com/office/officeart/2005/8/layout/radial1"/>
    <dgm:cxn modelId="{1DC9B396-82B9-4618-B404-9CF645788767}" type="presParOf" srcId="{101F5957-200F-4BF0-AC4C-1DD31B9F9C2F}" destId="{2B1570A1-0825-4768-9F1D-845845BA7F6B}" srcOrd="0" destOrd="0" presId="urn:microsoft.com/office/officeart/2005/8/layout/radial1"/>
    <dgm:cxn modelId="{BF1F9D4F-958C-4CFE-B29F-1A420BDFB886}" type="presParOf" srcId="{65315C14-325C-48BF-852D-B4579ECAEF52}" destId="{7EFD30BC-7955-488D-A4B5-BEC30450B91A}" srcOrd="8" destOrd="0" presId="urn:microsoft.com/office/officeart/2005/8/layout/radial1"/>
    <dgm:cxn modelId="{F95B5B4F-2E64-41B3-976A-E3A03734EBF9}" type="presParOf" srcId="{65315C14-325C-48BF-852D-B4579ECAEF52}" destId="{58F9343B-CA25-40ED-9216-00F1DD022D7C}" srcOrd="9" destOrd="0" presId="urn:microsoft.com/office/officeart/2005/8/layout/radial1"/>
    <dgm:cxn modelId="{AC497F20-67E4-4F1A-837B-8516A3D8A082}" type="presParOf" srcId="{58F9343B-CA25-40ED-9216-00F1DD022D7C}" destId="{11486BD1-3A74-4AD1-BD6E-CF01C691B357}" srcOrd="0" destOrd="0" presId="urn:microsoft.com/office/officeart/2005/8/layout/radial1"/>
    <dgm:cxn modelId="{EE3E3812-0F18-4E2D-B450-92E526497A8E}" type="presParOf" srcId="{65315C14-325C-48BF-852D-B4579ECAEF52}" destId="{EB4FBB67-D3D6-4897-A703-8B79B791BBCC}" srcOrd="10" destOrd="0" presId="urn:microsoft.com/office/officeart/2005/8/layout/radial1"/>
    <dgm:cxn modelId="{49AA871C-8FCA-43D5-A0FE-C4E49B799D43}" type="presParOf" srcId="{65315C14-325C-48BF-852D-B4579ECAEF52}" destId="{127F4DB7-9111-402E-B045-2786A1EA882B}" srcOrd="11" destOrd="0" presId="urn:microsoft.com/office/officeart/2005/8/layout/radial1"/>
    <dgm:cxn modelId="{65F84CA5-830E-41C1-B0B1-373B7EC75F47}" type="presParOf" srcId="{127F4DB7-9111-402E-B045-2786A1EA882B}" destId="{6F49EE6B-D973-480C-910B-EA638C1681E2}" srcOrd="0" destOrd="0" presId="urn:microsoft.com/office/officeart/2005/8/layout/radial1"/>
    <dgm:cxn modelId="{62EAE29A-FFDF-483E-B9CD-319CDAD930D2}" type="presParOf" srcId="{65315C14-325C-48BF-852D-B4579ECAEF52}" destId="{85317E11-8349-4133-A01F-D25589EA422D}" srcOrd="12" destOrd="0" presId="urn:microsoft.com/office/officeart/2005/8/layout/radial1"/>
    <dgm:cxn modelId="{55097600-FA3F-4063-9B89-04C5DE4B18F5}" type="presParOf" srcId="{65315C14-325C-48BF-852D-B4579ECAEF52}" destId="{CC492CD4-8627-4603-BDD7-8CA33D1C34BC}" srcOrd="13" destOrd="0" presId="urn:microsoft.com/office/officeart/2005/8/layout/radial1"/>
    <dgm:cxn modelId="{4532604E-1191-4226-9D10-EFB7BB533831}" type="presParOf" srcId="{CC492CD4-8627-4603-BDD7-8CA33D1C34BC}" destId="{12EA7A77-DE09-4087-8164-47F7C0A3C782}" srcOrd="0" destOrd="0" presId="urn:microsoft.com/office/officeart/2005/8/layout/radial1"/>
    <dgm:cxn modelId="{884F39BC-11A6-4498-93DD-219FDB8D08E1}" type="presParOf" srcId="{65315C14-325C-48BF-852D-B4579ECAEF52}" destId="{78D358A4-AFBC-4227-BF52-4031F45BC7AA}" srcOrd="14" destOrd="0" presId="urn:microsoft.com/office/officeart/2005/8/layout/radial1"/>
    <dgm:cxn modelId="{9E4F8662-3452-4B99-911F-6EF77273D810}" type="presParOf" srcId="{65315C14-325C-48BF-852D-B4579ECAEF52}" destId="{EE2E81A4-83CB-4AE8-BFAF-2E7ED657426E}" srcOrd="15" destOrd="0" presId="urn:microsoft.com/office/officeart/2005/8/layout/radial1"/>
    <dgm:cxn modelId="{5E2513D0-EF27-4C29-B7E3-43E99C5B43D0}" type="presParOf" srcId="{EE2E81A4-83CB-4AE8-BFAF-2E7ED657426E}" destId="{330951ED-386C-4F60-A25A-66929F3B8594}" srcOrd="0" destOrd="0" presId="urn:microsoft.com/office/officeart/2005/8/layout/radial1"/>
    <dgm:cxn modelId="{AF69DC5A-9030-4C38-8737-BF5D3CFFBEC3}" type="presParOf" srcId="{65315C14-325C-48BF-852D-B4579ECAEF52}" destId="{48B97261-51DF-475C-9DB0-9BAF80AC26B8}" srcOrd="16" destOrd="0" presId="urn:microsoft.com/office/officeart/2005/8/layout/radial1"/>
    <dgm:cxn modelId="{B4FA7040-A4AB-45B6-9B82-4D940D8CE757}" type="presParOf" srcId="{65315C14-325C-48BF-852D-B4579ECAEF52}" destId="{0FDE9A01-EDBD-499D-B704-8A37E8DFB138}" srcOrd="17" destOrd="0" presId="urn:microsoft.com/office/officeart/2005/8/layout/radial1"/>
    <dgm:cxn modelId="{B837F7E8-D300-4946-8B9D-1FE39DB023D0}" type="presParOf" srcId="{0FDE9A01-EDBD-499D-B704-8A37E8DFB138}" destId="{35450DE9-E2C8-49DD-BF64-BFE54A84A7C1}" srcOrd="0" destOrd="0" presId="urn:microsoft.com/office/officeart/2005/8/layout/radial1"/>
    <dgm:cxn modelId="{AC85D16E-C272-483E-9A34-B8F96E72E42C}" type="presParOf" srcId="{65315C14-325C-48BF-852D-B4579ECAEF52}" destId="{D8EE1455-C6E2-4376-96BF-46B9F82C7A09}" srcOrd="18" destOrd="0" presId="urn:microsoft.com/office/officeart/2005/8/layout/radial1"/>
    <dgm:cxn modelId="{B0BED289-A8D5-4BA6-B3FF-063A8AC0FE06}" type="presParOf" srcId="{65315C14-325C-48BF-852D-B4579ECAEF52}" destId="{40502CEC-F057-451A-8026-4BA8B0BD3CE2}" srcOrd="19" destOrd="0" presId="urn:microsoft.com/office/officeart/2005/8/layout/radial1"/>
    <dgm:cxn modelId="{1214B77B-0EBD-41E7-AE81-9AE5BE04599A}" type="presParOf" srcId="{40502CEC-F057-451A-8026-4BA8B0BD3CE2}" destId="{5AA2359E-6F9A-4629-AC34-9814A5EA03AD}" srcOrd="0" destOrd="0" presId="urn:microsoft.com/office/officeart/2005/8/layout/radial1"/>
    <dgm:cxn modelId="{CF0BC827-ECD0-49D8-A399-58208C6BDF71}" type="presParOf" srcId="{65315C14-325C-48BF-852D-B4579ECAEF52}" destId="{5C7CD5A9-8820-4F43-B8AA-A19DBD29B5E1}" srcOrd="20" destOrd="0" presId="urn:microsoft.com/office/officeart/2005/8/layout/radial1"/>
    <dgm:cxn modelId="{AF9A6FE9-5216-4C6D-817D-C2C1AAE59FAA}" type="presParOf" srcId="{65315C14-325C-48BF-852D-B4579ECAEF52}" destId="{85AB1874-3FA8-4C3F-81C2-27586BACF4CB}" srcOrd="21" destOrd="0" presId="urn:microsoft.com/office/officeart/2005/8/layout/radial1"/>
    <dgm:cxn modelId="{7C038E5A-F19B-4266-9EAF-F48AB8335679}" type="presParOf" srcId="{85AB1874-3FA8-4C3F-81C2-27586BACF4CB}" destId="{56841A2B-9CC1-4522-A9DE-F00A3147F6DF}" srcOrd="0" destOrd="0" presId="urn:microsoft.com/office/officeart/2005/8/layout/radial1"/>
    <dgm:cxn modelId="{BF7FAC6C-D1A0-43D5-99E6-DC63D347DA91}" type="presParOf" srcId="{65315C14-325C-48BF-852D-B4579ECAEF52}" destId="{F811E1AA-A889-4AB6-918A-0F2C0E6BA1CC}" srcOrd="22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EF346625-E481-46BC-85EC-0F1EB36A503F}" macro="" textlink="">
      <dsp:nvSpPr>
        <dsp:cNvPr id="0" name=""/>
        <dsp:cNvSpPr/>
      </dsp:nvSpPr>
      <dsp:spPr>
        <a:xfrm>
          <a:off x="3258990" y="2482959"/>
          <a:ext cx="1876852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2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</a:t>
          </a:r>
        </a:p>
      </dsp:txBody>
      <dsp:txXfrm>
        <a:off x="3258990" y="2482959"/>
        <a:ext cx="1876852" cy="1062938"/>
      </dsp:txXfrm>
    </dsp:sp>
    <dsp:sp modelId="{78B68AB8-4403-486D-A1EA-32242E886A92}" macro="" textlink="">
      <dsp:nvSpPr>
        <dsp:cNvPr id="0" name=""/>
        <dsp:cNvSpPr/>
      </dsp:nvSpPr>
      <dsp:spPr>
        <a:xfrm rot="16200000">
          <a:off x="3500646" y="1774744"/>
          <a:ext cx="1393538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393538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162577" y="1751351"/>
        <a:ext cx="69676" cy="69676"/>
      </dsp:txXfrm>
    </dsp:sp>
    <dsp:sp modelId="{0BED90B2-2701-45F2-B1A2-602153824095}" macro="" textlink="">
      <dsp:nvSpPr>
        <dsp:cNvPr id="0" name=""/>
        <dsp:cNvSpPr/>
      </dsp:nvSpPr>
      <dsp:spPr>
        <a:xfrm>
          <a:off x="3665946" y="26482"/>
          <a:ext cx="1062938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 </a:t>
          </a:r>
          <a:r>
            <a:rPr kumimoji="0" lang="ru-RU" sz="1800" b="1" i="0" u="none" strike="noStrike" kern="1200" cap="none" normalizeH="0" baseline="0" dirty="0" err="1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брейн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- ринг </a:t>
          </a:r>
        </a:p>
      </dsp:txBody>
      <dsp:txXfrm>
        <a:off x="3665946" y="26482"/>
        <a:ext cx="1062938" cy="1062938"/>
      </dsp:txXfrm>
    </dsp:sp>
    <dsp:sp modelId="{0E8CD887-246D-4C6C-94E1-B6591D68DFAB}" macro="" textlink="">
      <dsp:nvSpPr>
        <dsp:cNvPr id="0" name=""/>
        <dsp:cNvSpPr/>
      </dsp:nvSpPr>
      <dsp:spPr>
        <a:xfrm rot="18360334">
          <a:off x="4280949" y="1974441"/>
          <a:ext cx="1327798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327798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360334">
        <a:off x="4911653" y="1952692"/>
        <a:ext cx="66389" cy="66389"/>
      </dsp:txXfrm>
    </dsp:sp>
    <dsp:sp modelId="{DC8BCEF0-786A-44AB-87F9-48B266C8BDB3}" macro="" textlink="">
      <dsp:nvSpPr>
        <dsp:cNvPr id="0" name=""/>
        <dsp:cNvSpPr/>
      </dsp:nvSpPr>
      <dsp:spPr>
        <a:xfrm>
          <a:off x="4786352" y="428620"/>
          <a:ext cx="1807867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 -экскурсия</a:t>
          </a:r>
        </a:p>
      </dsp:txBody>
      <dsp:txXfrm>
        <a:off x="4786352" y="428620"/>
        <a:ext cx="1807867" cy="1062938"/>
      </dsp:txXfrm>
    </dsp:sp>
    <dsp:sp modelId="{ED12B747-EFA1-4921-BB9B-18CE26EA6091}" macro="" textlink="">
      <dsp:nvSpPr>
        <dsp:cNvPr id="0" name=""/>
        <dsp:cNvSpPr/>
      </dsp:nvSpPr>
      <dsp:spPr>
        <a:xfrm rot="20127273">
          <a:off x="4883384" y="2464616"/>
          <a:ext cx="985783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985783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127273">
        <a:off x="5351631" y="2451417"/>
        <a:ext cx="49289" cy="49289"/>
      </dsp:txXfrm>
    </dsp:sp>
    <dsp:sp modelId="{F155574E-49E3-4DB4-A5C5-B732A2F0725D}" macro="" textlink="">
      <dsp:nvSpPr>
        <dsp:cNvPr id="0" name=""/>
        <dsp:cNvSpPr/>
      </dsp:nvSpPr>
      <dsp:spPr>
        <a:xfrm>
          <a:off x="5720014" y="1462502"/>
          <a:ext cx="1423785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урок-зачёт</a:t>
          </a:r>
        </a:p>
      </dsp:txBody>
      <dsp:txXfrm>
        <a:off x="5720014" y="1462502"/>
        <a:ext cx="1423785" cy="1062938"/>
      </dsp:txXfrm>
    </dsp:sp>
    <dsp:sp modelId="{101F5957-200F-4BF0-AC4C-1DD31B9F9C2F}" macro="" textlink="">
      <dsp:nvSpPr>
        <dsp:cNvPr id="0" name=""/>
        <dsp:cNvSpPr/>
      </dsp:nvSpPr>
      <dsp:spPr>
        <a:xfrm rot="490909">
          <a:off x="5102753" y="3192980"/>
          <a:ext cx="832237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832237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90909">
        <a:off x="5498065" y="3183619"/>
        <a:ext cx="41611" cy="41611"/>
      </dsp:txXfrm>
    </dsp:sp>
    <dsp:sp modelId="{7EFD30BC-7955-488D-A4B5-BEC30450B91A}" macro="" textlink="">
      <dsp:nvSpPr>
        <dsp:cNvPr id="0" name=""/>
        <dsp:cNvSpPr/>
      </dsp:nvSpPr>
      <dsp:spPr>
        <a:xfrm>
          <a:off x="5917959" y="2832553"/>
          <a:ext cx="1421861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урок-КВН</a:t>
          </a:r>
        </a:p>
      </dsp:txBody>
      <dsp:txXfrm>
        <a:off x="5917959" y="2832553"/>
        <a:ext cx="1421861" cy="1062938"/>
      </dsp:txXfrm>
    </dsp:sp>
    <dsp:sp modelId="{58F9343B-CA25-40ED-9216-00F1DD022D7C}" macro="" textlink="">
      <dsp:nvSpPr>
        <dsp:cNvPr id="0" name=""/>
        <dsp:cNvSpPr/>
      </dsp:nvSpPr>
      <dsp:spPr>
        <a:xfrm rot="2306851">
          <a:off x="4625032" y="3772184"/>
          <a:ext cx="1082444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082444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306851">
        <a:off x="5139193" y="3756568"/>
        <a:ext cx="54122" cy="54122"/>
      </dsp:txXfrm>
    </dsp:sp>
    <dsp:sp modelId="{EB4FBB67-D3D6-4897-A703-8B79B791BBCC}" macro="" textlink="">
      <dsp:nvSpPr>
        <dsp:cNvPr id="0" name=""/>
        <dsp:cNvSpPr/>
      </dsp:nvSpPr>
      <dsp:spPr>
        <a:xfrm>
          <a:off x="5288205" y="4000524"/>
          <a:ext cx="1641283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урок-пресс-конференция</a:t>
          </a:r>
        </a:p>
      </dsp:txBody>
      <dsp:txXfrm>
        <a:off x="5288205" y="4000524"/>
        <a:ext cx="1641283" cy="1062938"/>
      </dsp:txXfrm>
    </dsp:sp>
    <dsp:sp modelId="{127F4DB7-9111-402E-B045-2786A1EA882B}" macro="" textlink="">
      <dsp:nvSpPr>
        <dsp:cNvPr id="0" name=""/>
        <dsp:cNvSpPr/>
      </dsp:nvSpPr>
      <dsp:spPr>
        <a:xfrm rot="4272421">
          <a:off x="3895862" y="4194018"/>
          <a:ext cx="1413703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413703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272421">
        <a:off x="4567372" y="4170121"/>
        <a:ext cx="70685" cy="70685"/>
      </dsp:txXfrm>
    </dsp:sp>
    <dsp:sp modelId="{85317E11-8349-4133-A01F-D25589EA422D}" macro="" textlink="">
      <dsp:nvSpPr>
        <dsp:cNvPr id="0" name=""/>
        <dsp:cNvSpPr/>
      </dsp:nvSpPr>
      <dsp:spPr>
        <a:xfrm>
          <a:off x="4304575" y="4857780"/>
          <a:ext cx="1401941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урок-лекция </a:t>
          </a:r>
        </a:p>
      </dsp:txBody>
      <dsp:txXfrm>
        <a:off x="4304575" y="4857780"/>
        <a:ext cx="1401941" cy="1062938"/>
      </dsp:txXfrm>
    </dsp:sp>
    <dsp:sp modelId="{CC492CD4-8627-4603-BDD7-8CA33D1C34BC}" macro="" textlink="">
      <dsp:nvSpPr>
        <dsp:cNvPr id="0" name=""/>
        <dsp:cNvSpPr/>
      </dsp:nvSpPr>
      <dsp:spPr>
        <a:xfrm rot="6381818">
          <a:off x="3166283" y="4183912"/>
          <a:ext cx="1368762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368762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381818">
        <a:off x="3816445" y="4161139"/>
        <a:ext cx="68438" cy="68438"/>
      </dsp:txXfrm>
    </dsp:sp>
    <dsp:sp modelId="{78D358A4-AFBC-4227-BF52-4031F45BC7AA}" macro="" textlink="">
      <dsp:nvSpPr>
        <dsp:cNvPr id="0" name=""/>
        <dsp:cNvSpPr/>
      </dsp:nvSpPr>
      <dsp:spPr>
        <a:xfrm>
          <a:off x="2786082" y="4839933"/>
          <a:ext cx="1438528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видео-урок</a:t>
          </a:r>
          <a:endParaRPr lang="ru-RU" sz="1800" kern="1200" dirty="0"/>
        </a:p>
      </dsp:txBody>
      <dsp:txXfrm>
        <a:off x="2786082" y="4839933"/>
        <a:ext cx="1438528" cy="1062938"/>
      </dsp:txXfrm>
    </dsp:sp>
    <dsp:sp modelId="{EE2E81A4-83CB-4AE8-BFAF-2E7ED657426E}" macro="" textlink="">
      <dsp:nvSpPr>
        <dsp:cNvPr id="0" name=""/>
        <dsp:cNvSpPr/>
      </dsp:nvSpPr>
      <dsp:spPr>
        <a:xfrm rot="8527739">
          <a:off x="2653539" y="3772731"/>
          <a:ext cx="1108121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108121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527739">
        <a:off x="3179896" y="3756473"/>
        <a:ext cx="55406" cy="55406"/>
      </dsp:txXfrm>
    </dsp:sp>
    <dsp:sp modelId="{48B97261-51DF-475C-9DB0-9BAF80AC26B8}" macro="" textlink="">
      <dsp:nvSpPr>
        <dsp:cNvPr id="0" name=""/>
        <dsp:cNvSpPr/>
      </dsp:nvSpPr>
      <dsp:spPr>
        <a:xfrm>
          <a:off x="1428758" y="4000532"/>
          <a:ext cx="1634427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 -</a:t>
          </a:r>
          <a:r>
            <a:rPr kumimoji="0" lang="ru-RU" sz="1800" b="1" i="0" u="none" strike="noStrike" kern="1200" cap="none" normalizeH="0" baseline="0" dirty="0" err="1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путешест-вие</a:t>
          </a:r>
          <a:endParaRPr kumimoji="0" lang="ru-RU" sz="1800" b="1" i="0" u="none" strike="noStrike" kern="1200" cap="none" normalizeH="0" baseline="0" dirty="0" smtClean="0">
            <a:ln>
              <a:noFill/>
            </a:ln>
            <a:solidFill>
              <a:srgbClr val="CC0000"/>
            </a:solidFill>
            <a:effectLst>
              <a:outerShdw blurRad="38100" dist="38100" dir="2700000" algn="tl">
                <a:srgbClr val="000000"/>
              </a:outerShdw>
            </a:effectLst>
            <a:latin typeface="Arial" charset="0"/>
          </a:endParaRPr>
        </a:p>
      </dsp:txBody>
      <dsp:txXfrm>
        <a:off x="1428758" y="4000532"/>
        <a:ext cx="1634427" cy="1062938"/>
      </dsp:txXfrm>
    </dsp:sp>
    <dsp:sp modelId="{0FDE9A01-EDBD-499D-B704-8A37E8DFB138}" macro="" textlink="">
      <dsp:nvSpPr>
        <dsp:cNvPr id="0" name=""/>
        <dsp:cNvSpPr/>
      </dsp:nvSpPr>
      <dsp:spPr>
        <a:xfrm rot="10309091">
          <a:off x="2494569" y="3190496"/>
          <a:ext cx="797332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97332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309091">
        <a:off x="2873302" y="3182008"/>
        <a:ext cx="39866" cy="39866"/>
      </dsp:txXfrm>
    </dsp:sp>
    <dsp:sp modelId="{D8EE1455-C6E2-4376-96BF-46B9F82C7A09}" macro="" textlink="">
      <dsp:nvSpPr>
        <dsp:cNvPr id="0" name=""/>
        <dsp:cNvSpPr/>
      </dsp:nvSpPr>
      <dsp:spPr>
        <a:xfrm>
          <a:off x="1018424" y="2832553"/>
          <a:ext cx="1495034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урок-защита проекта </a:t>
          </a:r>
        </a:p>
      </dsp:txBody>
      <dsp:txXfrm>
        <a:off x="1018424" y="2832553"/>
        <a:ext cx="1495034" cy="1062938"/>
      </dsp:txXfrm>
    </dsp:sp>
    <dsp:sp modelId="{40502CEC-F057-451A-8026-4BA8B0BD3CE2}" macro="" textlink="">
      <dsp:nvSpPr>
        <dsp:cNvPr id="0" name=""/>
        <dsp:cNvSpPr/>
      </dsp:nvSpPr>
      <dsp:spPr>
        <a:xfrm rot="12272727">
          <a:off x="2502496" y="2459576"/>
          <a:ext cx="1010047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010047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272727">
        <a:off x="2982269" y="2445771"/>
        <a:ext cx="50502" cy="50502"/>
      </dsp:txXfrm>
    </dsp:sp>
    <dsp:sp modelId="{5C7CD5A9-8820-4F43-B8AA-A19DBD29B5E1}" macro="" textlink="">
      <dsp:nvSpPr>
        <dsp:cNvPr id="0" name=""/>
        <dsp:cNvSpPr/>
      </dsp:nvSpPr>
      <dsp:spPr>
        <a:xfrm>
          <a:off x="1285886" y="1462502"/>
          <a:ext cx="1354077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 - игра 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285886" y="1462502"/>
        <a:ext cx="1354077" cy="1062938"/>
      </dsp:txXfrm>
    </dsp:sp>
    <dsp:sp modelId="{85AB1874-3FA8-4C3F-81C2-27586BACF4CB}" macro="" textlink="">
      <dsp:nvSpPr>
        <dsp:cNvPr id="0" name=""/>
        <dsp:cNvSpPr/>
      </dsp:nvSpPr>
      <dsp:spPr>
        <a:xfrm rot="13986049">
          <a:off x="2747279" y="1972774"/>
          <a:ext cx="1353314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353314" y="11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986049">
        <a:off x="3390103" y="1950387"/>
        <a:ext cx="67665" cy="67665"/>
      </dsp:txXfrm>
    </dsp:sp>
    <dsp:sp modelId="{F811E1AA-A889-4AB6-918A-0F2C0E6BA1CC}" macro="" textlink="">
      <dsp:nvSpPr>
        <dsp:cNvPr id="0" name=""/>
        <dsp:cNvSpPr/>
      </dsp:nvSpPr>
      <dsp:spPr>
        <a:xfrm>
          <a:off x="1785948" y="428639"/>
          <a:ext cx="1738170" cy="106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урок-викторина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</a:t>
          </a:r>
        </a:p>
      </dsp:txBody>
      <dsp:txXfrm>
        <a:off x="1785948" y="428639"/>
        <a:ext cx="1738170" cy="1062938"/>
      </dsp:txXfrm>
    </dsp:sp>
  </dsp:spTree>
</dgm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67937F7-2B59-4ACD-BC4D-44BC04CA4109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9B7F66E-A2A8-46A9-A65B-78DEEA7F1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28FE19-4E74-4A0B-8734-7FE79D524835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7C3329-6D53-4581-8119-819C295DA002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4763E8-59C7-4788-B70E-1FBE9189B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949A8-57F8-4880-912D-37B34EC8F01D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197A0-7524-4574-94F3-F1E3E1597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B800F-3155-430E-890C-D1B47E21FF82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35CD6-3FB8-4A5C-8748-1EE51EFB8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A2CF-764B-4B64-8492-63CABAD2F1D1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9B50-8B23-4484-AF38-E320D5AFE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49AA3-452E-4B3B-B009-FBD583B68BF9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E6D407-F1ED-4D0D-AC29-4858C9D31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0D360-8294-496E-9F5C-AE8D6A167FE3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2938D-07DA-46BD-A4F1-DBC82052B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B34EE4-63FB-4D1D-A8A0-9D05805FEBCB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0C5B69-946F-4463-8AF8-83EBAC70F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C86D1-2E46-465A-823C-73A658ED4229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B1B4C-589C-49B9-BACE-F2C3E8F6F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12A7D7-65BB-4329-925F-7D6677D1B6F8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59FD64-8CAF-4502-A914-214A4FD6D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4EF77F-DCA1-444D-97B6-261D99673FB2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FBE6B-0F36-44FE-B0BE-4151A9716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25DFFC-F62D-4CEC-981C-23419FB8BCB2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153DA3-B34F-49F5-BBA5-43EB90EE4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0B5B6E91-309F-46C2-BA82-6EEC07D0D0FF}" type="datetimeFigureOut">
              <a:rPr lang="ru-RU"/>
              <a:pPr>
                <a:defRPr/>
              </a:pPr>
              <a:t>19.04.2017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81F0404-31C7-4535-AE0B-52DA07A71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2" r:id="rId2"/>
    <p:sldLayoutId id="2147483878" r:id="rId3"/>
    <p:sldLayoutId id="2147483873" r:id="rId4"/>
    <p:sldLayoutId id="2147483879" r:id="rId5"/>
    <p:sldLayoutId id="2147483874" r:id="rId6"/>
    <p:sldLayoutId id="2147483880" r:id="rId7"/>
    <p:sldLayoutId id="2147483881" r:id="rId8"/>
    <p:sldLayoutId id="2147483882" r:id="rId9"/>
    <p:sldLayoutId id="2147483875" r:id="rId10"/>
    <p:sldLayoutId id="2147483876" r:id="rId11"/>
  </p:sldLayoutIdLst>
  <p:transition spd="slow">
    <p:push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28625" y="500063"/>
            <a:ext cx="8101013" cy="14700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ФГОС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  </a:t>
            </a:r>
          </a:p>
        </p:txBody>
      </p:sp>
      <p:sp>
        <p:nvSpPr>
          <p:cNvPr id="9219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28688" y="2643188"/>
            <a:ext cx="8001000" cy="1752600"/>
          </a:xfrm>
        </p:spPr>
        <p:txBody>
          <a:bodyPr/>
          <a:lstStyle/>
          <a:p>
            <a:pPr marL="26988" algn="ctr" eaLnBrk="1" hangingPunct="1">
              <a:lnSpc>
                <a:spcPct val="90000"/>
              </a:lnSpc>
            </a:pPr>
            <a:r>
              <a:rPr lang="ru-RU" sz="4100" b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Специфика реализации ФГОС на уроках английского языка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428625"/>
            <a:ext cx="65722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05450"/>
            <a:ext cx="9144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" descr="C:\Documents and Settings\Sveta\Мои документы\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3250"/>
            <a:ext cx="192881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88" y="714375"/>
          <a:ext cx="8015318" cy="549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088"/>
                <a:gridCol w="2273305"/>
                <a:gridCol w="3798925"/>
              </a:tblGrid>
              <a:tr h="640099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Учебна</a:t>
                      </a:r>
                      <a:r>
                        <a:rPr lang="ru-RU" b="1" baseline="0" dirty="0" smtClean="0"/>
                        <a:t>я деятельность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Внеучебна</a:t>
                      </a:r>
                      <a:r>
                        <a:rPr lang="ru-RU" baseline="0" dirty="0" smtClean="0"/>
                        <a:t>я деятельность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Урочные формы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Внеурочные формы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Формы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Дискуссия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Ролевая и учебная игра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Решение проблемных задач и обсуждение проблемных ситуаций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Мини-проект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Мозговой штурм, «Дерево предложений»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Скетч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Инсерт, карта памяти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Викторины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Олимпиады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Конкурсы, КВН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Предметная неделя, декада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Научно-исследовательская деятельность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Проект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Круглый стол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Интервью</a:t>
                      </a: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D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Драматизация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Театральные постановки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Клуб интернациональной дружбы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Праздники, Фестивали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Клуб знатоков англ. языка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Кружок, секция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Консультации с обучающимися высоких</a:t>
                      </a:r>
                      <a:r>
                        <a:rPr kumimoji="0" lang="ru-RU" sz="1800" b="1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низких учебных возможностей</a:t>
                      </a:r>
                      <a:endParaRPr kumimoji="0" lang="ru-RU" sz="18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Творческая мастерская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Литературный вечер</a:t>
                      </a:r>
                      <a:endParaRPr kumimoji="0" lang="ru-RU" sz="18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857250" y="-357188"/>
            <a:ext cx="7772400" cy="147002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методы, формы и приёмы организации учебной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и внеучебной деятельности по английскому языку</a:t>
            </a:r>
          </a:p>
        </p:txBody>
      </p:sp>
      <p:pic>
        <p:nvPicPr>
          <p:cNvPr id="19476" name="Рисунок 5" descr="Bears_1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3" y="5000625"/>
            <a:ext cx="14636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7" name="Рисунок 3" descr="015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2875"/>
            <a:ext cx="1143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3694113" y="469900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ru-RU"/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1500188" y="1643063"/>
            <a:ext cx="6929437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>
                <a:latin typeface="Verdana" pitchFamily="34" charset="0"/>
              </a:rPr>
              <a:t>незаконченное предложение (</a:t>
            </a:r>
            <a:r>
              <a:rPr lang="ru-RU" i="1">
                <a:latin typeface="Verdana" pitchFamily="34" charset="0"/>
              </a:rPr>
              <a:t>Я понимаю, что такое…, Я могу объяснить, зачем, почему, как…)</a:t>
            </a:r>
          </a:p>
          <a:p>
            <a:pPr>
              <a:buFont typeface="Arial" charset="0"/>
              <a:buChar char="•"/>
            </a:pPr>
            <a:r>
              <a:rPr lang="ru-RU" b="1" i="1">
                <a:latin typeface="Verdana" pitchFamily="34" charset="0"/>
              </a:rPr>
              <a:t>тезис </a:t>
            </a:r>
            <a:endParaRPr lang="en-US" b="1" i="1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ru-RU" b="1" i="1">
                <a:latin typeface="Verdana" pitchFamily="34" charset="0"/>
              </a:rPr>
              <a:t>кластер</a:t>
            </a:r>
          </a:p>
          <a:p>
            <a:pPr>
              <a:buFont typeface="Arial" charset="0"/>
              <a:buChar char="•"/>
            </a:pPr>
            <a:r>
              <a:rPr lang="ru-RU" b="1" i="1">
                <a:latin typeface="Verdana" pitchFamily="34" charset="0"/>
              </a:rPr>
              <a:t>подбор афоризма или выбор из списка предложенных</a:t>
            </a:r>
          </a:p>
          <a:p>
            <a:pPr>
              <a:buFont typeface="Arial" charset="0"/>
              <a:buChar char="•"/>
            </a:pPr>
            <a:r>
              <a:rPr lang="ru-RU" b="1" i="1">
                <a:latin typeface="Verdana" pitchFamily="34" charset="0"/>
              </a:rPr>
              <a:t>оценка «приращения» знаний и достижения целей </a:t>
            </a:r>
            <a:r>
              <a:rPr lang="ru-RU" i="1">
                <a:latin typeface="Verdana" pitchFamily="34" charset="0"/>
              </a:rPr>
              <a:t>(Я не знал… - Теперь я знаю…) </a:t>
            </a:r>
          </a:p>
          <a:p>
            <a:pPr>
              <a:buFont typeface="Arial" charset="0"/>
              <a:buChar char="•"/>
            </a:pPr>
            <a:r>
              <a:rPr lang="ru-RU" b="1" i="1">
                <a:latin typeface="Verdana" pitchFamily="34" charset="0"/>
              </a:rPr>
              <a:t>анализ субъективного опыта </a:t>
            </a:r>
            <a:r>
              <a:rPr lang="ru-RU" i="1">
                <a:latin typeface="Verdana" pitchFamily="34" charset="0"/>
              </a:rPr>
              <a:t>(Я могу объяснить, применить, организовать… ) </a:t>
            </a:r>
          </a:p>
          <a:p>
            <a:pPr>
              <a:buFont typeface="Arial" charset="0"/>
              <a:buChar char="•"/>
            </a:pPr>
            <a:r>
              <a:rPr lang="ru-RU" b="1" i="1">
                <a:latin typeface="Verdana" pitchFamily="34" charset="0"/>
              </a:rPr>
              <a:t>стихотворение (синквейн</a:t>
            </a:r>
            <a:r>
              <a:rPr lang="ru-RU">
                <a:latin typeface="Verdana" pitchFamily="34" charset="0"/>
              </a:rPr>
              <a:t>, </a:t>
            </a:r>
            <a:r>
              <a:rPr lang="ru-RU" b="1" i="1">
                <a:latin typeface="Verdana" pitchFamily="34" charset="0"/>
              </a:rPr>
              <a:t>даймонд, хайку), которое помогает выяснить отношение к изучаемой проблеме, соединить старое знание и осмысленное новое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5450"/>
            <a:ext cx="9144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285875" y="0"/>
            <a:ext cx="7127875" cy="15541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</a:rPr>
              <a:t>Эффективные приемы,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</a:rPr>
              <a:t>формы рефлексии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3810000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-628650" y="0"/>
            <a:ext cx="8153400" cy="300037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endParaRPr lang="ru-RU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Языковой портфель ученика</a:t>
            </a:r>
          </a:p>
        </p:txBody>
      </p:sp>
      <p:sp>
        <p:nvSpPr>
          <p:cNvPr id="21508" name="Прямоугольник 6"/>
          <p:cNvSpPr>
            <a:spLocks noChangeArrowheads="1"/>
          </p:cNvSpPr>
          <p:nvPr/>
        </p:nvSpPr>
        <p:spPr bwMode="auto">
          <a:xfrm>
            <a:off x="1285875" y="1214438"/>
            <a:ext cx="6000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 </a:t>
            </a:r>
            <a:endParaRPr lang="ru-RU"/>
          </a:p>
        </p:txBody>
      </p:sp>
      <p:sp>
        <p:nvSpPr>
          <p:cNvPr id="21509" name="Прямоугольник 2"/>
          <p:cNvSpPr>
            <a:spLocks noChangeArrowheads="1"/>
          </p:cNvSpPr>
          <p:nvPr/>
        </p:nvSpPr>
        <p:spPr bwMode="auto">
          <a:xfrm>
            <a:off x="642938" y="1714500"/>
            <a:ext cx="7572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002060"/>
                </a:solidFill>
              </a:rPr>
              <a:t> Это дневник или папка: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002060"/>
                </a:solidFill>
              </a:rPr>
              <a:t> Красочно и ярко оформлена;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002060"/>
                </a:solidFill>
              </a:rPr>
              <a:t> Содержит красочно выполненные работы и проекты;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002060"/>
                </a:solidFill>
              </a:rPr>
              <a:t> Содержит перечень оценочных листов, согласно которым ребята должны оценить свой уровень умений( для 5-8 классов на русском языке, для 9-11 классов - на иностранном языке)</a:t>
            </a:r>
          </a:p>
        </p:txBody>
      </p:sp>
      <p:pic>
        <p:nvPicPr>
          <p:cNvPr id="215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5450"/>
            <a:ext cx="9144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C:\Users\Public\Pictures\Sample Pictures\0015-017-Portfel-ch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214313"/>
            <a:ext cx="22542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516096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5450"/>
            <a:ext cx="9144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331913" y="1557338"/>
            <a:ext cx="66960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CC0000"/>
                </a:solidFill>
                <a:latin typeface="Monotype Corsiva" pitchFamily="66" charset="0"/>
              </a:rPr>
              <a:t>Спасибо за внимание!</a:t>
            </a:r>
          </a:p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CC0000"/>
                </a:solidFill>
                <a:latin typeface="Monotype Corsiva" pitchFamily="66" charset="0"/>
              </a:rPr>
              <a:t>Thank you!</a:t>
            </a:r>
            <a:endParaRPr lang="ru-RU" sz="6000" b="1">
              <a:solidFill>
                <a:srgbClr val="CC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357554" y="642918"/>
            <a:ext cx="2023872" cy="467258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>
            <a:off x="5929313" y="857250"/>
            <a:ext cx="30003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Verdana" pitchFamily="34" charset="0"/>
              </a:rPr>
              <a:t>Знания только тогда  знания, когда они приобретаются усилиями своей мысли, а не памятью</a:t>
            </a:r>
          </a:p>
          <a:p>
            <a:pPr algn="r"/>
            <a:r>
              <a:rPr lang="ru-RU" sz="2400" b="1" i="1">
                <a:latin typeface="Verdana" pitchFamily="34" charset="0"/>
              </a:rPr>
              <a:t>Л. Толстой</a:t>
            </a:r>
          </a:p>
          <a:p>
            <a:r>
              <a:rPr lang="ru-RU" sz="2400" i="1">
                <a:solidFill>
                  <a:srgbClr val="0000FF"/>
                </a:solidFill>
                <a:latin typeface="Verdana" pitchFamily="34" charset="0"/>
              </a:rPr>
              <a:t>                             </a:t>
            </a:r>
            <a:r>
              <a:rPr lang="ru-RU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</a:t>
            </a:r>
          </a:p>
          <a:p>
            <a:pPr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      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285750" y="857250"/>
            <a:ext cx="2643188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Verdana" pitchFamily="34" charset="0"/>
              </a:rPr>
              <a:t>Три пути ведут к знанию: путь размышления –  это путь самый благородный; путь подражания – это путь самый легкий; путь опыта – это путь самый горький </a:t>
            </a:r>
          </a:p>
          <a:p>
            <a:pPr algn="r"/>
            <a:r>
              <a:rPr lang="ru-RU" sz="2000" b="1">
                <a:latin typeface="Verdana" pitchFamily="34" charset="0"/>
              </a:rPr>
              <a:t>                 Конфуций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500063" y="5500688"/>
            <a:ext cx="8358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b="1" dirty="0">
              <a:latin typeface="Calibri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Teachers open the door but you must enter by yourself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r">
              <a:defRPr/>
            </a:pPr>
            <a:r>
              <a:rPr lang="en-US" sz="1600" i="1" dirty="0">
                <a:latin typeface="Calibri" pitchFamily="34" charset="0"/>
              </a:rPr>
              <a:t>Chinese proverb</a:t>
            </a:r>
            <a:endParaRPr lang="ru-RU" sz="1600" i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2143125" y="285750"/>
            <a:ext cx="5715000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Основное назначение иностранного языка: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формирование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коммуникативной компетентности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т.е. способности и готовности осуществлять иноязычное межличностное и межкультурное общение с носителями языка.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5450"/>
            <a:ext cx="9144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8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500063"/>
            <a:ext cx="1511300" cy="1244600"/>
          </a:xfrm>
          <a:prstGeom prst="rect">
            <a:avLst/>
          </a:prstGeom>
          <a:noFill/>
          <a:ln w="50800">
            <a:solidFill>
              <a:srgbClr val="3366FF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2786063" y="6429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0"/>
            <a:ext cx="7000875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Коммуникативная компетентность</a:t>
            </a:r>
          </a:p>
        </p:txBody>
      </p:sp>
      <p:sp>
        <p:nvSpPr>
          <p:cNvPr id="7" name="Горизонтальный свиток 6"/>
          <p:cNvSpPr>
            <a:spLocks noChangeArrowheads="1"/>
          </p:cNvSpPr>
          <p:nvPr/>
        </p:nvSpPr>
        <p:spPr bwMode="auto">
          <a:xfrm>
            <a:off x="928688" y="1928813"/>
            <a:ext cx="2519362" cy="1511300"/>
          </a:xfrm>
          <a:prstGeom prst="horizontalScroll">
            <a:avLst>
              <a:gd name="adj" fmla="val 12500"/>
            </a:avLst>
          </a:prstGeom>
          <a:solidFill>
            <a:srgbClr val="FCD2B2"/>
          </a:solidFill>
          <a:ln w="40005" algn="ctr">
            <a:solidFill>
              <a:srgbClr val="AE4278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Речевая компетенция</a:t>
            </a:r>
          </a:p>
        </p:txBody>
      </p:sp>
      <p:sp>
        <p:nvSpPr>
          <p:cNvPr id="8" name="Горизонтальный свиток 4"/>
          <p:cNvSpPr>
            <a:spLocks noChangeArrowheads="1"/>
          </p:cNvSpPr>
          <p:nvPr/>
        </p:nvSpPr>
        <p:spPr bwMode="auto">
          <a:xfrm>
            <a:off x="3571875" y="3214688"/>
            <a:ext cx="2160588" cy="1511300"/>
          </a:xfrm>
          <a:prstGeom prst="horizontalScroll">
            <a:avLst>
              <a:gd name="adj" fmla="val 12500"/>
            </a:avLst>
          </a:prstGeom>
          <a:solidFill>
            <a:srgbClr val="FCD2B2"/>
          </a:solidFill>
          <a:ln w="40005" algn="ctr">
            <a:solidFill>
              <a:srgbClr val="AE4278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Языковая компетенция</a:t>
            </a:r>
          </a:p>
        </p:txBody>
      </p:sp>
      <p:sp>
        <p:nvSpPr>
          <p:cNvPr id="9" name="Горизонтальный свиток 4"/>
          <p:cNvSpPr>
            <a:spLocks noChangeArrowheads="1"/>
          </p:cNvSpPr>
          <p:nvPr/>
        </p:nvSpPr>
        <p:spPr bwMode="auto">
          <a:xfrm>
            <a:off x="827088" y="4940300"/>
            <a:ext cx="2736850" cy="1511300"/>
          </a:xfrm>
          <a:prstGeom prst="horizontalScroll">
            <a:avLst>
              <a:gd name="adj" fmla="val 12500"/>
            </a:avLst>
          </a:prstGeom>
          <a:solidFill>
            <a:srgbClr val="FCD2B2"/>
          </a:solidFill>
          <a:ln w="40005" algn="ctr">
            <a:solidFill>
              <a:srgbClr val="AE4278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Компенсаторная компетенция</a:t>
            </a:r>
          </a:p>
        </p:txBody>
      </p:sp>
      <p:sp>
        <p:nvSpPr>
          <p:cNvPr id="10" name="Горизонтальный свиток 4"/>
          <p:cNvSpPr>
            <a:spLocks noChangeArrowheads="1"/>
          </p:cNvSpPr>
          <p:nvPr/>
        </p:nvSpPr>
        <p:spPr bwMode="auto">
          <a:xfrm>
            <a:off x="6215063" y="1857375"/>
            <a:ext cx="2678112" cy="1511300"/>
          </a:xfrm>
          <a:prstGeom prst="horizontalScroll">
            <a:avLst>
              <a:gd name="adj" fmla="val 12500"/>
            </a:avLst>
          </a:prstGeom>
          <a:solidFill>
            <a:srgbClr val="FCD2B2"/>
          </a:solidFill>
          <a:ln w="40005" algn="ctr">
            <a:solidFill>
              <a:srgbClr val="AE4278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Учебно-познавательная компетенция</a:t>
            </a:r>
          </a:p>
        </p:txBody>
      </p:sp>
      <p:sp>
        <p:nvSpPr>
          <p:cNvPr id="11" name="Горизонтальный свиток 4"/>
          <p:cNvSpPr>
            <a:spLocks noChangeArrowheads="1"/>
          </p:cNvSpPr>
          <p:nvPr/>
        </p:nvSpPr>
        <p:spPr bwMode="auto">
          <a:xfrm>
            <a:off x="5795963" y="4868863"/>
            <a:ext cx="2879725" cy="1511300"/>
          </a:xfrm>
          <a:prstGeom prst="horizontalScroll">
            <a:avLst>
              <a:gd name="adj" fmla="val 12500"/>
            </a:avLst>
          </a:prstGeom>
          <a:solidFill>
            <a:srgbClr val="FCD2B2"/>
          </a:solidFill>
          <a:ln w="40005" algn="ctr">
            <a:solidFill>
              <a:srgbClr val="AE4278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Социокультурная</a:t>
            </a:r>
            <a:r>
              <a:rPr lang="ru-RU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компетенция</a:t>
            </a:r>
          </a:p>
        </p:txBody>
      </p:sp>
      <p:sp>
        <p:nvSpPr>
          <p:cNvPr id="12" name="Стрелка вниз 8"/>
          <p:cNvSpPr/>
          <p:nvPr/>
        </p:nvSpPr>
        <p:spPr>
          <a:xfrm>
            <a:off x="4427538" y="1916113"/>
            <a:ext cx="285750" cy="1081087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>
            <a:spLocks noChangeArrowheads="1"/>
          </p:cNvSpPr>
          <p:nvPr/>
        </p:nvSpPr>
        <p:spPr bwMode="auto">
          <a:xfrm rot="2203798">
            <a:off x="2341563" y="1006475"/>
            <a:ext cx="358775" cy="1022350"/>
          </a:xfrm>
          <a:prstGeom prst="downArrow">
            <a:avLst>
              <a:gd name="adj1" fmla="val 50000"/>
              <a:gd name="adj2" fmla="val 47493"/>
            </a:avLst>
          </a:prstGeom>
          <a:solidFill>
            <a:schemeClr val="bg2">
              <a:lumMod val="75000"/>
            </a:schemeClr>
          </a:solidFill>
          <a:ln w="4000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Стрелка вниз 8"/>
          <p:cNvSpPr>
            <a:spLocks noChangeArrowheads="1"/>
          </p:cNvSpPr>
          <p:nvPr/>
        </p:nvSpPr>
        <p:spPr bwMode="auto">
          <a:xfrm rot="-24155332">
            <a:off x="6656388" y="987425"/>
            <a:ext cx="358775" cy="1022350"/>
          </a:xfrm>
          <a:prstGeom prst="downArrow">
            <a:avLst>
              <a:gd name="adj1" fmla="val 50000"/>
              <a:gd name="adj2" fmla="val 47493"/>
            </a:avLst>
          </a:prstGeom>
          <a:solidFill>
            <a:schemeClr val="bg2">
              <a:lumMod val="75000"/>
            </a:schemeClr>
          </a:solidFill>
          <a:ln w="4000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Стрелка вниз 8"/>
          <p:cNvSpPr>
            <a:spLocks noChangeArrowheads="1"/>
          </p:cNvSpPr>
          <p:nvPr/>
        </p:nvSpPr>
        <p:spPr bwMode="auto">
          <a:xfrm rot="2203798">
            <a:off x="2627313" y="3716338"/>
            <a:ext cx="358775" cy="1022350"/>
          </a:xfrm>
          <a:prstGeom prst="downArrow">
            <a:avLst>
              <a:gd name="adj1" fmla="val 50000"/>
              <a:gd name="adj2" fmla="val 47493"/>
            </a:avLst>
          </a:prstGeom>
          <a:solidFill>
            <a:schemeClr val="bg2">
              <a:lumMod val="75000"/>
            </a:schemeClr>
          </a:solidFill>
          <a:ln w="4000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Стрелка вниз 8"/>
          <p:cNvSpPr>
            <a:spLocks noChangeArrowheads="1"/>
          </p:cNvSpPr>
          <p:nvPr/>
        </p:nvSpPr>
        <p:spPr bwMode="auto">
          <a:xfrm rot="-2448808">
            <a:off x="6156325" y="3716338"/>
            <a:ext cx="358775" cy="1022350"/>
          </a:xfrm>
          <a:prstGeom prst="downArrow">
            <a:avLst>
              <a:gd name="adj1" fmla="val 50000"/>
              <a:gd name="adj2" fmla="val 47493"/>
            </a:avLst>
          </a:prstGeom>
          <a:solidFill>
            <a:schemeClr val="bg2">
              <a:lumMod val="75000"/>
            </a:schemeClr>
          </a:solidFill>
          <a:ln w="4000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>
            <a:spLocks noChangeArrowheads="1"/>
          </p:cNvSpPr>
          <p:nvPr/>
        </p:nvSpPr>
        <p:spPr bwMode="auto">
          <a:xfrm>
            <a:off x="2786063" y="357188"/>
            <a:ext cx="4214812" cy="1511300"/>
          </a:xfrm>
          <a:prstGeom prst="horizontalScroll">
            <a:avLst>
              <a:gd name="adj" fmla="val 12500"/>
            </a:avLst>
          </a:prstGeom>
          <a:solidFill>
            <a:srgbClr val="FCD2B2"/>
          </a:solidFill>
          <a:ln w="40005" algn="ctr">
            <a:solidFill>
              <a:srgbClr val="BC266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Речевая компетенция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63" y="2357438"/>
            <a:ext cx="2000250" cy="10001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Говорение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71688" y="4000500"/>
            <a:ext cx="2428875" cy="9286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Аудирование</a:t>
            </a:r>
            <a:endParaRPr lang="ru-RU" sz="2400" b="1" dirty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72250" y="2286000"/>
            <a:ext cx="1785938" cy="12144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Письмо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0" y="4000500"/>
            <a:ext cx="2071688" cy="8572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Чтение</a:t>
            </a:r>
          </a:p>
        </p:txBody>
      </p:sp>
      <p:sp>
        <p:nvSpPr>
          <p:cNvPr id="7" name="Стрелка вниз 8"/>
          <p:cNvSpPr/>
          <p:nvPr/>
        </p:nvSpPr>
        <p:spPr>
          <a:xfrm>
            <a:off x="4786313" y="2000250"/>
            <a:ext cx="285750" cy="1081088"/>
          </a:xfrm>
          <a:prstGeom prst="downArrow">
            <a:avLst/>
          </a:prstGeom>
          <a:solidFill>
            <a:srgbClr val="FCD2B2"/>
          </a:solidFill>
          <a:ln>
            <a:solidFill>
              <a:srgbClr val="AE4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8"/>
          <p:cNvSpPr/>
          <p:nvPr/>
        </p:nvSpPr>
        <p:spPr>
          <a:xfrm rot="2003396">
            <a:off x="3632200" y="1846263"/>
            <a:ext cx="285750" cy="1081087"/>
          </a:xfrm>
          <a:prstGeom prst="downArrow">
            <a:avLst/>
          </a:prstGeom>
          <a:solidFill>
            <a:srgbClr val="FCD2B2"/>
          </a:solidFill>
          <a:ln>
            <a:solidFill>
              <a:srgbClr val="AE4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742197">
            <a:off x="5799138" y="1863725"/>
            <a:ext cx="285750" cy="1081088"/>
          </a:xfrm>
          <a:prstGeom prst="downArrow">
            <a:avLst/>
          </a:prstGeom>
          <a:solidFill>
            <a:srgbClr val="FCD2B2"/>
          </a:solidFill>
          <a:ln>
            <a:solidFill>
              <a:srgbClr val="AE4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5450"/>
            <a:ext cx="9144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41" name="Group 29"/>
          <p:cNvGraphicFramePr>
            <a:graphicFrameLocks noGrp="1"/>
          </p:cNvGraphicFramePr>
          <p:nvPr/>
        </p:nvGraphicFramePr>
        <p:xfrm>
          <a:off x="428625" y="214313"/>
          <a:ext cx="8572500" cy="6189345"/>
        </p:xfrm>
        <a:graphic>
          <a:graphicData uri="http://schemas.openxmlformats.org/drawingml/2006/table">
            <a:tbl>
              <a:tblPr/>
              <a:tblGrid>
                <a:gridCol w="1371600"/>
                <a:gridCol w="3154363"/>
                <a:gridCol w="4046537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речевой деятельности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Выпускник научится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Умения (компетентности учащихся)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Выпускник получит возможность научиться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2B2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76225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говорение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Монологическая речь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Делать сообщения по теме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Кратко передавать содержание полученной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Рассуждать о фактах /событиях, приводя аргументы, делая выводы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Диалогическая речь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Осуществлять запрос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Выражать свое мнение по обсуждаемой теме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делать сообщение на заданную тему на основе прочитанного;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комментировать факты из прочитанного/прослушанного текста, аргументировать своё отношение к прочитанному/прослушанному;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кратко высказываться без предварительной подготовки на заданную тему в соответствии с предложенной ситуацией общения;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кратко излагать результаты выполненной работы.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2B2"/>
                    </a:solidFill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76225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аудирование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понимать основное содержания текстов по теме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выборочно понимать необходимую информации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выделять основную мысль в воспринимаемом на слух тексте;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отделять в тексте, воспринимаемом на слух, главные факты от второстепенных;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использовать контекстуальную или языковую догадку при восприятии на слух текстов, содержащих незнакомые слова.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2B2"/>
                    </a:solidFill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76225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понимать основное содержания текстов по теме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выборочно понимать необходимую информации* понять текст полностью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читать и полностью понимать несложные аутентичные тексты, построенные в основном на изученном языковом материале;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догадываться о значении незнакомых слов по сходству с русским/родным языком, по словообразовательным элементам, по контексту;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пользоваться сносками и лингвострановедческим справочником.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2B2"/>
                    </a:solidFill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76225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письмо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делать выписки из текста</a:t>
                      </a:r>
                    </a:p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писать короткие </a:t>
                      </a:r>
                    </a:p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поздравления</a:t>
                      </a:r>
                    </a:p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заполнять формуляр</a:t>
                      </a:r>
                    </a:p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писать личное письмо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делать краткие выписки из текста с целью их использования в собственных устных высказываниях; </a:t>
                      </a:r>
                    </a:p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составлять план/тезисы устного или письменного сообщения;</a:t>
                      </a:r>
                    </a:p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кратко излагать в письменном виде результаты своей проектной деятельности;</a:t>
                      </a:r>
                    </a:p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 писать небольшие письменные высказывания с опорой на образец. </a:t>
                      </a:r>
                    </a:p>
                  </a:txBody>
                  <a:tcPr marL="26276" marR="262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2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11"/>
          <p:cNvGrpSpPr>
            <a:grpSpLocks noGrp="1"/>
          </p:cNvGrpSpPr>
          <p:nvPr>
            <p:ph sz="quarter" idx="2"/>
          </p:nvPr>
        </p:nvGrpSpPr>
        <p:grpSpPr bwMode="auto">
          <a:xfrm>
            <a:off x="214313" y="357188"/>
            <a:ext cx="8643937" cy="4429125"/>
            <a:chOff x="588485" y="1063520"/>
            <a:chExt cx="8610256" cy="3650677"/>
          </a:xfrm>
        </p:grpSpPr>
        <p:sp>
          <p:nvSpPr>
            <p:cNvPr id="16389" name="Text Box 3"/>
            <p:cNvSpPr txBox="1">
              <a:spLocks noChangeArrowheads="1"/>
            </p:cNvSpPr>
            <p:nvPr/>
          </p:nvSpPr>
          <p:spPr bwMode="auto">
            <a:xfrm>
              <a:off x="2587266" y="1063520"/>
              <a:ext cx="4615856" cy="7890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>
                  <a:solidFill>
                    <a:srgbClr val="FF0000"/>
                  </a:solidFill>
                  <a:latin typeface="Monotype Corsiva" pitchFamily="66" charset="0"/>
                </a:rPr>
                <a:t>Организация самостоятельной </a:t>
              </a:r>
            </a:p>
            <a:p>
              <a:pPr algn="ctr"/>
              <a:r>
                <a:rPr lang="ru-RU" sz="2800" b="1">
                  <a:solidFill>
                    <a:srgbClr val="FF0000"/>
                  </a:solidFill>
                  <a:latin typeface="Monotype Corsiva" pitchFamily="66" charset="0"/>
                </a:rPr>
                <a:t>деятельности обучающихся</a:t>
              </a:r>
            </a:p>
            <a:p>
              <a:endParaRPr lang="ru-RU" sz="2000"/>
            </a:p>
          </p:txBody>
        </p:sp>
        <p:sp>
          <p:nvSpPr>
            <p:cNvPr id="16390" name="Text Box 4"/>
            <p:cNvSpPr txBox="1">
              <a:spLocks noChangeArrowheads="1"/>
            </p:cNvSpPr>
            <p:nvPr/>
          </p:nvSpPr>
          <p:spPr bwMode="auto">
            <a:xfrm>
              <a:off x="7063967" y="3124378"/>
              <a:ext cx="2134774" cy="15898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solidFill>
                    <a:srgbClr val="002060"/>
                  </a:solidFill>
                  <a:latin typeface="Calibri" pitchFamily="34" charset="0"/>
                </a:rPr>
                <a:t>4.Развитие коммуникативной компетенции через метод проектов </a:t>
              </a:r>
            </a:p>
          </p:txBody>
        </p:sp>
        <p:sp>
          <p:nvSpPr>
            <p:cNvPr id="16391" name="Text Box 5"/>
            <p:cNvSpPr txBox="1">
              <a:spLocks noChangeArrowheads="1"/>
            </p:cNvSpPr>
            <p:nvPr/>
          </p:nvSpPr>
          <p:spPr bwMode="auto">
            <a:xfrm>
              <a:off x="588485" y="3124381"/>
              <a:ext cx="1778980" cy="15309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solidFill>
                    <a:srgbClr val="002060"/>
                  </a:solidFill>
                  <a:latin typeface="Calibri" pitchFamily="34" charset="0"/>
                </a:rPr>
                <a:t>1. Технология критического мышления (ТРКМ) на уроках</a:t>
              </a:r>
              <a:endParaRPr lang="ru-RU" sz="2000" b="1">
                <a:solidFill>
                  <a:srgbClr val="002060"/>
                </a:solidFill>
              </a:endParaRPr>
            </a:p>
          </p:txBody>
        </p:sp>
        <p:sp>
          <p:nvSpPr>
            <p:cNvPr id="16392" name="Text Box 6"/>
            <p:cNvSpPr txBox="1">
              <a:spLocks noChangeArrowheads="1"/>
            </p:cNvSpPr>
            <p:nvPr/>
          </p:nvSpPr>
          <p:spPr bwMode="auto">
            <a:xfrm>
              <a:off x="2509782" y="3124378"/>
              <a:ext cx="2134774" cy="15898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solidFill>
                    <a:srgbClr val="002060"/>
                  </a:solidFill>
                  <a:latin typeface="Calibri" pitchFamily="34" charset="0"/>
                </a:rPr>
                <a:t>2.Проблемное обучение как способ развития коммуникативной компетенции</a:t>
              </a:r>
              <a:endParaRPr lang="ru-RU" sz="2000" b="1">
                <a:solidFill>
                  <a:srgbClr val="002060"/>
                </a:solidFill>
              </a:endParaRP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>
              <a:off x="4786874" y="3124378"/>
              <a:ext cx="2144175" cy="15898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solidFill>
                    <a:srgbClr val="002060"/>
                  </a:solidFill>
                  <a:latin typeface="Calibri" pitchFamily="34" charset="0"/>
                </a:rPr>
                <a:t>3.Дифференцированное обучение как способ развития коммуникативной компетенции</a:t>
              </a:r>
              <a:endParaRPr lang="ru-RU" sz="2000" b="1">
                <a:solidFill>
                  <a:srgbClr val="002060"/>
                </a:solidFill>
              </a:endParaRPr>
            </a:p>
          </p:txBody>
        </p:sp>
        <p:cxnSp>
          <p:nvCxnSpPr>
            <p:cNvPr id="16394" name="AutoShape 8"/>
            <p:cNvCxnSpPr>
              <a:cxnSpLocks noChangeShapeType="1"/>
            </p:cNvCxnSpPr>
            <p:nvPr/>
          </p:nvCxnSpPr>
          <p:spPr bwMode="auto">
            <a:xfrm rot="5400000">
              <a:off x="1959968" y="1915393"/>
              <a:ext cx="1235253" cy="11076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395" name="AutoShape 9"/>
            <p:cNvCxnSpPr>
              <a:cxnSpLocks noChangeShapeType="1"/>
            </p:cNvCxnSpPr>
            <p:nvPr/>
          </p:nvCxnSpPr>
          <p:spPr bwMode="auto">
            <a:xfrm rot="5400000">
              <a:off x="3204494" y="2125746"/>
              <a:ext cx="1129745" cy="5814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39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4781355" y="2239191"/>
              <a:ext cx="1129745" cy="356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397" name="AutoShape 11"/>
            <p:cNvCxnSpPr>
              <a:cxnSpLocks noChangeShapeType="1"/>
            </p:cNvCxnSpPr>
            <p:nvPr/>
          </p:nvCxnSpPr>
          <p:spPr bwMode="auto">
            <a:xfrm>
              <a:off x="6069215" y="1852394"/>
              <a:ext cx="1348924" cy="11297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5450"/>
            <a:ext cx="9144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71437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571480"/>
          <a:ext cx="835824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Diagram 23"/>
          <p:cNvGrpSpPr>
            <a:grpSpLocks noChangeAspect="1"/>
          </p:cNvGrpSpPr>
          <p:nvPr/>
        </p:nvGrpSpPr>
        <p:grpSpPr bwMode="auto">
          <a:xfrm>
            <a:off x="1143000" y="428625"/>
            <a:ext cx="7612063" cy="6215063"/>
            <a:chOff x="1429" y="704"/>
            <a:chExt cx="2858" cy="2858"/>
          </a:xfrm>
        </p:grpSpPr>
        <p:sp>
          <p:nvSpPr>
            <p:cNvPr id="18436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429" y="704"/>
              <a:ext cx="2858" cy="2858"/>
            </a:xfrm>
            <a:prstGeom prst="rect">
              <a:avLst/>
            </a:prstGeom>
            <a:noFill/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_s37913"/>
            <p:cNvSpPr>
              <a:spLocks noChangeShapeType="1"/>
            </p:cNvSpPr>
            <p:nvPr/>
          </p:nvSpPr>
          <p:spPr bwMode="auto">
            <a:xfrm flipH="1" flipV="1">
              <a:off x="2379" y="1561"/>
              <a:ext cx="283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9" name="_s37914"/>
            <p:cNvSpPr>
              <a:spLocks noChangeArrowheads="1"/>
            </p:cNvSpPr>
            <p:nvPr/>
          </p:nvSpPr>
          <p:spPr bwMode="auto">
            <a:xfrm>
              <a:off x="1878" y="1020"/>
              <a:ext cx="613" cy="61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Творческая 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мастерская</a:t>
              </a:r>
            </a:p>
          </p:txBody>
        </p:sp>
        <p:sp>
          <p:nvSpPr>
            <p:cNvPr id="18439" name="_s37915"/>
            <p:cNvSpPr>
              <a:spLocks noChangeShapeType="1"/>
            </p:cNvSpPr>
            <p:nvPr/>
          </p:nvSpPr>
          <p:spPr bwMode="auto">
            <a:xfrm flipH="1" flipV="1">
              <a:off x="2124" y="2003"/>
              <a:ext cx="43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1" name="_s37916"/>
            <p:cNvSpPr>
              <a:spLocks noChangeArrowheads="1"/>
            </p:cNvSpPr>
            <p:nvPr/>
          </p:nvSpPr>
          <p:spPr bwMode="auto">
            <a:xfrm>
              <a:off x="1518" y="1642"/>
              <a:ext cx="716" cy="61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Клуб </a:t>
              </a:r>
            </a:p>
            <a:p>
              <a:pPr algn="ctr">
                <a:defRPr/>
              </a:pPr>
              <a:r>
                <a:rPr lang="ru-RU" sz="14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интернациональной</a:t>
              </a:r>
            </a:p>
            <a:p>
              <a:pPr algn="ctr">
                <a:defRPr/>
              </a:pPr>
              <a:r>
                <a:rPr lang="ru-RU" sz="14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дружбы</a:t>
              </a:r>
            </a:p>
          </p:txBody>
        </p:sp>
        <p:sp>
          <p:nvSpPr>
            <p:cNvPr id="18441" name="_s37917"/>
            <p:cNvSpPr>
              <a:spLocks noChangeShapeType="1"/>
            </p:cNvSpPr>
            <p:nvPr/>
          </p:nvSpPr>
          <p:spPr bwMode="auto">
            <a:xfrm flipH="1">
              <a:off x="2213" y="2285"/>
              <a:ext cx="381" cy="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3" name="_s37918"/>
            <p:cNvSpPr>
              <a:spLocks noChangeArrowheads="1"/>
            </p:cNvSpPr>
            <p:nvPr/>
          </p:nvSpPr>
          <p:spPr bwMode="auto">
            <a:xfrm>
              <a:off x="1642" y="2350"/>
              <a:ext cx="672" cy="61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Драматизация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Театральные 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постановки</a:t>
              </a:r>
            </a:p>
          </p:txBody>
        </p:sp>
        <p:sp>
          <p:nvSpPr>
            <p:cNvPr id="18443" name="_s37919"/>
            <p:cNvSpPr>
              <a:spLocks noChangeShapeType="1"/>
            </p:cNvSpPr>
            <p:nvPr/>
          </p:nvSpPr>
          <p:spPr bwMode="auto">
            <a:xfrm flipH="1">
              <a:off x="2604" y="2419"/>
              <a:ext cx="150" cy="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" name="_s37920"/>
            <p:cNvSpPr>
              <a:spLocks noChangeArrowheads="1"/>
            </p:cNvSpPr>
            <p:nvPr/>
          </p:nvSpPr>
          <p:spPr bwMode="auto">
            <a:xfrm>
              <a:off x="2192" y="2813"/>
              <a:ext cx="613" cy="61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Предметная 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неделя,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декада</a:t>
              </a:r>
            </a:p>
          </p:txBody>
        </p:sp>
        <p:sp>
          <p:nvSpPr>
            <p:cNvPr id="18445" name="_s37921"/>
            <p:cNvSpPr>
              <a:spLocks noChangeShapeType="1"/>
            </p:cNvSpPr>
            <p:nvPr/>
          </p:nvSpPr>
          <p:spPr bwMode="auto">
            <a:xfrm>
              <a:off x="2963" y="2419"/>
              <a:ext cx="151" cy="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7" name="_s37922"/>
            <p:cNvSpPr>
              <a:spLocks noChangeArrowheads="1"/>
            </p:cNvSpPr>
            <p:nvPr/>
          </p:nvSpPr>
          <p:spPr bwMode="auto">
            <a:xfrm>
              <a:off x="2911" y="2814"/>
              <a:ext cx="613" cy="61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Конкурсы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КВН</a:t>
              </a:r>
            </a:p>
          </p:txBody>
        </p:sp>
        <p:sp>
          <p:nvSpPr>
            <p:cNvPr id="18447" name="_s37923"/>
            <p:cNvSpPr>
              <a:spLocks noChangeShapeType="1"/>
            </p:cNvSpPr>
            <p:nvPr/>
          </p:nvSpPr>
          <p:spPr bwMode="auto">
            <a:xfrm>
              <a:off x="3123" y="2284"/>
              <a:ext cx="381" cy="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9" name="_s37924"/>
            <p:cNvSpPr>
              <a:spLocks noChangeArrowheads="1"/>
            </p:cNvSpPr>
            <p:nvPr/>
          </p:nvSpPr>
          <p:spPr bwMode="auto">
            <a:xfrm>
              <a:off x="3462" y="2352"/>
              <a:ext cx="613" cy="61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Кружок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Секция</a:t>
              </a:r>
            </a:p>
          </p:txBody>
        </p:sp>
        <p:sp>
          <p:nvSpPr>
            <p:cNvPr id="18449" name="_s37925"/>
            <p:cNvSpPr>
              <a:spLocks noChangeShapeType="1"/>
            </p:cNvSpPr>
            <p:nvPr/>
          </p:nvSpPr>
          <p:spPr bwMode="auto">
            <a:xfrm flipV="1">
              <a:off x="3159" y="2002"/>
              <a:ext cx="433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21" name="_s37926"/>
            <p:cNvSpPr>
              <a:spLocks noChangeArrowheads="1"/>
            </p:cNvSpPr>
            <p:nvPr/>
          </p:nvSpPr>
          <p:spPr bwMode="auto">
            <a:xfrm>
              <a:off x="3587" y="1644"/>
              <a:ext cx="613" cy="61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Праздники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Фестивали</a:t>
              </a:r>
            </a:p>
          </p:txBody>
        </p:sp>
        <p:sp>
          <p:nvSpPr>
            <p:cNvPr id="18451" name="_s37927"/>
            <p:cNvSpPr>
              <a:spLocks noChangeShapeType="1"/>
            </p:cNvSpPr>
            <p:nvPr/>
          </p:nvSpPr>
          <p:spPr bwMode="auto">
            <a:xfrm flipV="1">
              <a:off x="3054" y="1561"/>
              <a:ext cx="283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23" name="_s37928"/>
            <p:cNvSpPr>
              <a:spLocks noChangeArrowheads="1"/>
            </p:cNvSpPr>
            <p:nvPr/>
          </p:nvSpPr>
          <p:spPr bwMode="auto">
            <a:xfrm>
              <a:off x="3228" y="1021"/>
              <a:ext cx="613" cy="61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Клуб знатоков 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англ. языка</a:t>
              </a:r>
            </a:p>
          </p:txBody>
        </p:sp>
        <p:sp>
          <p:nvSpPr>
            <p:cNvPr id="18453" name="_s37929"/>
            <p:cNvSpPr>
              <a:spLocks noChangeShapeType="1"/>
            </p:cNvSpPr>
            <p:nvPr/>
          </p:nvSpPr>
          <p:spPr bwMode="auto">
            <a:xfrm flipV="1">
              <a:off x="2858" y="1387"/>
              <a:ext cx="0" cy="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25" name="_s37930"/>
            <p:cNvSpPr>
              <a:spLocks noChangeArrowheads="1"/>
            </p:cNvSpPr>
            <p:nvPr/>
          </p:nvSpPr>
          <p:spPr bwMode="auto">
            <a:xfrm>
              <a:off x="2552" y="775"/>
              <a:ext cx="613" cy="61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Литературный 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AE427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вечер</a:t>
              </a:r>
            </a:p>
          </p:txBody>
        </p:sp>
        <p:sp>
          <p:nvSpPr>
            <p:cNvPr id="26" name="_s37931"/>
            <p:cNvSpPr>
              <a:spLocks noChangeArrowheads="1"/>
            </p:cNvSpPr>
            <p:nvPr/>
          </p:nvSpPr>
          <p:spPr bwMode="auto">
            <a:xfrm>
              <a:off x="2552" y="1827"/>
              <a:ext cx="674" cy="613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ru-RU" sz="17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4111625" y="3143250"/>
            <a:ext cx="1849438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Внеучебная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деятельность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1931</TotalTime>
  <Words>566</Words>
  <Application>Microsoft Office PowerPoint</Application>
  <PresentationFormat>Экран (4:3)</PresentationFormat>
  <Paragraphs>154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ФГОС -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2г</cp:lastModifiedBy>
  <cp:revision>232</cp:revision>
  <dcterms:created xsi:type="dcterms:W3CDTF">2011-08-04T23:36:02Z</dcterms:created>
  <dcterms:modified xsi:type="dcterms:W3CDTF">2017-04-19T06:32:16Z</dcterms:modified>
</cp:coreProperties>
</file>