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9" d="100"/>
          <a:sy n="109" d="100"/>
        </p:scale>
        <p:origin x="-510" y="-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83D115-9B51-4931-8B9D-B1C3E6DD1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91527" y="675075"/>
            <a:ext cx="9280604" cy="2766528"/>
          </a:xfrm>
        </p:spPr>
        <p:txBody>
          <a:bodyPr/>
          <a:lstStyle/>
          <a:p>
            <a:pPr algn="ctr"/>
            <a:r>
              <a:rPr lang="ru" dirty="0"/>
              <a:t>НИКОЛАев </a:t>
            </a:r>
            <a:r>
              <a:rPr lang="ru" dirty="0" smtClean="0"/>
              <a:t/>
            </a:r>
            <a:br>
              <a:rPr lang="ru" dirty="0" smtClean="0"/>
            </a:br>
            <a:r>
              <a:rPr lang="ru" sz="6600" dirty="0" smtClean="0"/>
              <a:t>АРКАДИЙ </a:t>
            </a:r>
            <a:r>
              <a:rPr lang="ru" sz="6600" dirty="0"/>
              <a:t>СТЕПАНОВИЧ</a:t>
            </a:r>
            <a:endParaRPr lang="ru-RU" sz="6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E33F614-E569-46BC-8E26-6A32AD162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83303" y="3514401"/>
            <a:ext cx="9403933" cy="550333"/>
          </a:xfrm>
        </p:spPr>
        <p:txBody>
          <a:bodyPr/>
          <a:lstStyle/>
          <a:p>
            <a:r>
              <a:rPr lang="ru" dirty="0"/>
              <a:t>МЛАДШИЙ </a:t>
            </a:r>
            <a:r>
              <a:rPr lang="ru" dirty="0" smtClean="0"/>
              <a:t>ЛЕЙТеНАНТ</a:t>
            </a:r>
          </a:p>
          <a:p>
            <a:r>
              <a:rPr lang="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259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9127FA-3A19-48CD-AE9D-D16BEA2CB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50" y="428604"/>
            <a:ext cx="10344532" cy="1151965"/>
          </a:xfrm>
        </p:spPr>
        <p:txBody>
          <a:bodyPr/>
          <a:lstStyle/>
          <a:p>
            <a:r>
              <a:rPr lang="ru" dirty="0"/>
              <a:t>О </a:t>
            </a:r>
            <a:r>
              <a:rPr lang="ru" dirty="0" smtClean="0"/>
              <a:t>праДЕДУШКЕ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91721A-3A70-425C-AFCE-DAC3C3382B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6713" y="1857364"/>
            <a:ext cx="9715568" cy="3214710"/>
          </a:xfrm>
        </p:spPr>
        <p:txBody>
          <a:bodyPr>
            <a:normAutofit fontScale="92500" lnSpcReduction="10000"/>
          </a:bodyPr>
          <a:lstStyle/>
          <a:p>
            <a:pPr marL="0" indent="0"/>
            <a:r>
              <a:rPr lang="ru" dirty="0" smtClean="0"/>
              <a:t> </a:t>
            </a:r>
            <a:r>
              <a:rPr lang="ru" dirty="0" smtClean="0"/>
              <a:t>РоДИЛСЯ </a:t>
            </a:r>
            <a:r>
              <a:rPr lang="ru" dirty="0" smtClean="0"/>
              <a:t> Аркадий степанович Николаев                                                                                                                      22 </a:t>
            </a:r>
            <a:r>
              <a:rPr lang="ru" dirty="0" smtClean="0"/>
              <a:t>МАЯ 1925 </a:t>
            </a:r>
            <a:r>
              <a:rPr lang="ru" dirty="0" smtClean="0"/>
              <a:t>ГОДА </a:t>
            </a:r>
            <a:endParaRPr lang="ru" dirty="0"/>
          </a:p>
          <a:p>
            <a:pPr marL="0" indent="0"/>
            <a:r>
              <a:rPr lang="ru" dirty="0" smtClean="0"/>
              <a:t> КоГДА </a:t>
            </a:r>
            <a:r>
              <a:rPr lang="ru" dirty="0" smtClean="0"/>
              <a:t>НАЧАЛАСЬ ВОЙНА, </a:t>
            </a:r>
            <a:r>
              <a:rPr lang="ru" dirty="0" smtClean="0"/>
              <a:t>праДЕДУШКЕ </a:t>
            </a:r>
            <a:r>
              <a:rPr lang="ru" dirty="0"/>
              <a:t>БЫЛО 16 ЛЕТ </a:t>
            </a:r>
            <a:r>
              <a:rPr lang="ru-RU" dirty="0" smtClean="0"/>
              <a:t>.</a:t>
            </a:r>
          </a:p>
          <a:p>
            <a:pPr marL="0" indent="0"/>
            <a:r>
              <a:rPr lang="ru-RU" dirty="0" smtClean="0"/>
              <a:t> </a:t>
            </a:r>
            <a:r>
              <a:rPr lang="ru-RU" dirty="0" smtClean="0"/>
              <a:t>О</a:t>
            </a:r>
            <a:r>
              <a:rPr lang="ru" dirty="0" smtClean="0"/>
              <a:t>Н </a:t>
            </a:r>
            <a:r>
              <a:rPr lang="ru" dirty="0"/>
              <a:t>ЗАКОНЧИЛ 8 КЛАССОВ И </a:t>
            </a:r>
            <a:r>
              <a:rPr lang="ru" dirty="0" smtClean="0"/>
              <a:t>ПОШел </a:t>
            </a:r>
            <a:r>
              <a:rPr lang="ru" dirty="0"/>
              <a:t>РАБОТАТЬ </a:t>
            </a:r>
            <a:r>
              <a:rPr lang="ru" dirty="0" smtClean="0"/>
              <a:t>УЧеНИКОМ </a:t>
            </a:r>
            <a:r>
              <a:rPr lang="ru" dirty="0" smtClean="0"/>
              <a:t>СЛЕСаРЯ. СТОЯ </a:t>
            </a:r>
            <a:r>
              <a:rPr lang="ru" dirty="0"/>
              <a:t>НА </a:t>
            </a:r>
            <a:r>
              <a:rPr lang="ru" dirty="0" smtClean="0"/>
              <a:t>яЩИКЕ из-под </a:t>
            </a:r>
            <a:r>
              <a:rPr lang="ru" dirty="0"/>
              <a:t>СНАРЯДОВ </a:t>
            </a:r>
            <a:r>
              <a:rPr lang="ru" dirty="0" smtClean="0"/>
              <a:t>ПеРЕД </a:t>
            </a:r>
            <a:r>
              <a:rPr lang="ru" dirty="0"/>
              <a:t>СЛЕСАРНЫМ </a:t>
            </a:r>
            <a:r>
              <a:rPr lang="ru" dirty="0" smtClean="0"/>
              <a:t>СТАНКОМ</a:t>
            </a:r>
            <a:r>
              <a:rPr lang="ru" dirty="0" smtClean="0"/>
              <a:t>,  </a:t>
            </a:r>
            <a:r>
              <a:rPr lang="ru" dirty="0"/>
              <a:t>ВЫТАЧИВАЛИ СНАРЯДЫ ДЛЯ </a:t>
            </a:r>
            <a:r>
              <a:rPr lang="ru" dirty="0" smtClean="0"/>
              <a:t>ПУШЕК.  </a:t>
            </a:r>
            <a:r>
              <a:rPr lang="ru" dirty="0" smtClean="0"/>
              <a:t>ТАК </a:t>
            </a:r>
            <a:r>
              <a:rPr lang="ru" dirty="0"/>
              <a:t>ОН </a:t>
            </a:r>
            <a:r>
              <a:rPr lang="ru" dirty="0" smtClean="0"/>
              <a:t>трудился  </a:t>
            </a:r>
            <a:r>
              <a:rPr lang="ru" dirty="0" smtClean="0"/>
              <a:t>ПОЛТоРА </a:t>
            </a:r>
            <a:r>
              <a:rPr lang="ru" dirty="0"/>
              <a:t>ГОДА </a:t>
            </a:r>
          </a:p>
          <a:p>
            <a:pPr marL="0" indent="0"/>
            <a:r>
              <a:rPr lang="ru" dirty="0" smtClean="0"/>
              <a:t> В </a:t>
            </a:r>
            <a:r>
              <a:rPr lang="ru" dirty="0"/>
              <a:t>МАРТЕ 1943 </a:t>
            </a:r>
            <a:r>
              <a:rPr lang="ru" dirty="0" smtClean="0"/>
              <a:t>ГОДА ЗАПИСАЛСЯ </a:t>
            </a:r>
            <a:r>
              <a:rPr lang="ru" dirty="0" smtClean="0"/>
              <a:t>ДОБРоВОЛЬЦЕМ </a:t>
            </a:r>
            <a:r>
              <a:rPr lang="ru" dirty="0"/>
              <a:t>В АРМИЮ </a:t>
            </a:r>
            <a:r>
              <a:rPr lang="ru" dirty="0" smtClean="0"/>
              <a:t>и отправился НА ФРОНТ.                             ЕМУ </a:t>
            </a:r>
            <a:r>
              <a:rPr lang="ru" dirty="0"/>
              <a:t>БЫЛО </a:t>
            </a:r>
            <a:r>
              <a:rPr lang="ru" dirty="0" smtClean="0"/>
              <a:t>всего </a:t>
            </a:r>
            <a:r>
              <a:rPr lang="ru" dirty="0"/>
              <a:t>17 </a:t>
            </a:r>
            <a:r>
              <a:rPr lang="ru" dirty="0" smtClean="0"/>
              <a:t>ЛЕТ</a:t>
            </a:r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56A56E64-5B3C-4156-BADA-9CD6A5AFF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4" y="500042"/>
            <a:ext cx="3927523" cy="2454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63412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00AE0A-CCC8-40E0-8EB3-762AD22B6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26" y="500043"/>
            <a:ext cx="10182568" cy="928694"/>
          </a:xfrm>
        </p:spPr>
        <p:txBody>
          <a:bodyPr/>
          <a:lstStyle/>
          <a:p>
            <a:r>
              <a:rPr lang="ru" dirty="0"/>
              <a:t>1943 – </a:t>
            </a:r>
            <a:r>
              <a:rPr lang="ru" dirty="0" smtClean="0"/>
              <a:t>1944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469C8A-38FF-4F6B-A1F5-AA61ABEF7B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8150" y="1714488"/>
            <a:ext cx="4929222" cy="3311189"/>
          </a:xfrm>
        </p:spPr>
        <p:txBody>
          <a:bodyPr/>
          <a:lstStyle/>
          <a:p>
            <a:r>
              <a:rPr lang="ru" dirty="0" smtClean="0"/>
              <a:t>В июне </a:t>
            </a:r>
            <a:r>
              <a:rPr lang="ru" dirty="0" smtClean="0"/>
              <a:t>1943 </a:t>
            </a:r>
            <a:r>
              <a:rPr lang="ru" dirty="0"/>
              <a:t>ГОДА </a:t>
            </a:r>
            <a:r>
              <a:rPr lang="ru" dirty="0" smtClean="0"/>
              <a:t>Аркадий Николаев </a:t>
            </a:r>
            <a:r>
              <a:rPr lang="ru" dirty="0"/>
              <a:t>ДОЛЖЕТ БЫЛ </a:t>
            </a:r>
            <a:r>
              <a:rPr lang="ru" dirty="0" smtClean="0"/>
              <a:t>ЗАкОНЧИТЬ курс ПОДГоТОВКи </a:t>
            </a:r>
            <a:r>
              <a:rPr lang="ru" dirty="0"/>
              <a:t>МОЛОДОГО БОЙЦА </a:t>
            </a:r>
            <a:endParaRPr lang="ru" dirty="0" smtClean="0"/>
          </a:p>
          <a:p>
            <a:r>
              <a:rPr lang="ru" dirty="0" smtClean="0"/>
              <a:t>БЫЛ </a:t>
            </a:r>
            <a:r>
              <a:rPr lang="ru" dirty="0"/>
              <a:t>НАПРАВЛЕН НА курскую дугу в район </a:t>
            </a:r>
            <a:r>
              <a:rPr lang="ru" dirty="0" smtClean="0"/>
              <a:t>орлабер </a:t>
            </a:r>
            <a:r>
              <a:rPr lang="ru" dirty="0" smtClean="0"/>
              <a:t>города</a:t>
            </a:r>
            <a:endParaRPr lang="ru" dirty="0" smtClean="0"/>
          </a:p>
          <a:p>
            <a:r>
              <a:rPr lang="ru" dirty="0" smtClean="0"/>
              <a:t>прадедушка </a:t>
            </a:r>
            <a:r>
              <a:rPr lang="ru" dirty="0"/>
              <a:t>всегда </a:t>
            </a:r>
            <a:r>
              <a:rPr lang="ru" dirty="0" smtClean="0"/>
              <a:t>говорил, ЧТО </a:t>
            </a:r>
            <a:r>
              <a:rPr lang="ru" dirty="0"/>
              <a:t>ВЕСЬ их призыв полег </a:t>
            </a:r>
            <a:r>
              <a:rPr lang="ru" dirty="0" smtClean="0"/>
              <a:t>там, </a:t>
            </a:r>
            <a:r>
              <a:rPr lang="ru" dirty="0"/>
              <a:t>на курской </a:t>
            </a:r>
            <a:r>
              <a:rPr lang="ru" dirty="0" smtClean="0"/>
              <a:t>дуге, </a:t>
            </a:r>
            <a:r>
              <a:rPr lang="ru" dirty="0" smtClean="0"/>
              <a:t>и </a:t>
            </a:r>
            <a:r>
              <a:rPr lang="ru" dirty="0"/>
              <a:t>он тоже должен лежать там …</a:t>
            </a:r>
            <a:endParaRPr lang="ru-RU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CFDA2307-2952-4AFB-ABE9-7D446BF3F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562" y="1357298"/>
            <a:ext cx="4747554" cy="3303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4998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118CF4-6029-46CE-8EE3-055933ACFB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9588" y="1714488"/>
            <a:ext cx="4500594" cy="3311189"/>
          </a:xfrm>
        </p:spPr>
        <p:txBody>
          <a:bodyPr/>
          <a:lstStyle/>
          <a:p>
            <a:r>
              <a:rPr lang="ru-RU" dirty="0" err="1" smtClean="0"/>
              <a:t>праДедушка</a:t>
            </a:r>
            <a:r>
              <a:rPr lang="ru" dirty="0" smtClean="0"/>
              <a:t> </a:t>
            </a:r>
            <a:r>
              <a:rPr lang="ru" dirty="0"/>
              <a:t>освобождал </a:t>
            </a:r>
            <a:r>
              <a:rPr lang="ru" dirty="0" smtClean="0"/>
              <a:t>украину, </a:t>
            </a:r>
            <a:r>
              <a:rPr lang="ru" dirty="0"/>
              <a:t>польшу и </a:t>
            </a:r>
            <a:r>
              <a:rPr lang="ru" dirty="0" smtClean="0"/>
              <a:t>прагу </a:t>
            </a:r>
          </a:p>
          <a:p>
            <a:r>
              <a:rPr lang="ru-RU" dirty="0" smtClean="0"/>
              <a:t>П</a:t>
            </a:r>
            <a:r>
              <a:rPr lang="ru" dirty="0"/>
              <a:t>осле 9 мая </a:t>
            </a:r>
            <a:r>
              <a:rPr lang="ru" dirty="0" smtClean="0"/>
              <a:t>1945 года он был </a:t>
            </a:r>
            <a:r>
              <a:rPr lang="ru" dirty="0"/>
              <a:t>комендантом маленького немецкого </a:t>
            </a:r>
            <a:r>
              <a:rPr lang="ru" dirty="0" smtClean="0"/>
              <a:t>городка</a:t>
            </a:r>
            <a:endParaRPr lang="ru" dirty="0"/>
          </a:p>
          <a:p>
            <a:r>
              <a:rPr lang="ru" dirty="0" smtClean="0"/>
              <a:t>в </a:t>
            </a:r>
            <a:r>
              <a:rPr lang="ru" dirty="0"/>
              <a:t>венгрии получил </a:t>
            </a:r>
            <a:r>
              <a:rPr lang="ru" dirty="0" smtClean="0"/>
              <a:t>ранение</a:t>
            </a:r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F826D08F-5276-45FB-A56D-74A1CEA15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50" y="571480"/>
            <a:ext cx="10396882" cy="1151965"/>
          </a:xfrm>
        </p:spPr>
        <p:txBody>
          <a:bodyPr/>
          <a:lstStyle/>
          <a:p>
            <a:r>
              <a:rPr lang="ru" dirty="0"/>
              <a:t>1945 год …</a:t>
            </a:r>
            <a:endParaRPr lang="ru-RU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C8F25490-C8C6-46AB-8F48-BB1554626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810" y="1285860"/>
            <a:ext cx="5037087" cy="3148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9218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2D6C67-E972-423A-B7FF-D25266AE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588" y="642918"/>
            <a:ext cx="10182568" cy="1151965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" dirty="0"/>
              <a:t>осле войны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144EC0-7997-4155-AF5E-2D0A782EB1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2464" y="2071678"/>
            <a:ext cx="3624249" cy="2581457"/>
          </a:xfrm>
        </p:spPr>
        <p:txBody>
          <a:bodyPr>
            <a:normAutofit/>
          </a:bodyPr>
          <a:lstStyle/>
          <a:p>
            <a:r>
              <a:rPr lang="ru" sz="2400" dirty="0"/>
              <a:t>9 </a:t>
            </a:r>
            <a:r>
              <a:rPr lang="ru" sz="2400" dirty="0" smtClean="0"/>
              <a:t>мая, </a:t>
            </a:r>
            <a:r>
              <a:rPr lang="ru" sz="2400" dirty="0"/>
              <a:t>когда закончилась </a:t>
            </a:r>
            <a:r>
              <a:rPr lang="ru" sz="2400" dirty="0" smtClean="0"/>
              <a:t>война, </a:t>
            </a:r>
            <a:r>
              <a:rPr lang="ru" sz="2400" dirty="0"/>
              <a:t>моему прадеду было 19 лет </a:t>
            </a:r>
            <a:r>
              <a:rPr lang="en-US" sz="2400" dirty="0"/>
              <a:t>,</a:t>
            </a:r>
            <a:r>
              <a:rPr lang="ru" sz="2400" dirty="0"/>
              <a:t> а </a:t>
            </a:r>
            <a:r>
              <a:rPr lang="ru" sz="2400" dirty="0" smtClean="0"/>
              <a:t>22 </a:t>
            </a:r>
            <a:r>
              <a:rPr lang="ru" sz="2400" dirty="0" smtClean="0"/>
              <a:t>мая - 20 </a:t>
            </a:r>
            <a:r>
              <a:rPr lang="ru" sz="2400" dirty="0"/>
              <a:t>лет 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59E152D4-7DE6-4681-AE45-88BE150DE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810" y="1145620"/>
            <a:ext cx="5174830" cy="35135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445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6FAE9D-2E12-45C7-8917-58089C28C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36" y="357166"/>
            <a:ext cx="10558847" cy="1143008"/>
          </a:xfrm>
        </p:spPr>
        <p:txBody>
          <a:bodyPr>
            <a:normAutofit/>
          </a:bodyPr>
          <a:lstStyle/>
          <a:p>
            <a:pPr algn="ctr"/>
            <a:r>
              <a:rPr lang="ru" dirty="0" smtClean="0"/>
              <a:t> </a:t>
            </a:r>
            <a:r>
              <a:rPr lang="ru" dirty="0" smtClean="0"/>
              <a:t>с </a:t>
            </a:r>
            <a:r>
              <a:rPr lang="ru" dirty="0"/>
              <a:t>наступающим 9 мая </a:t>
            </a:r>
            <a:r>
              <a:rPr lang="ru" dirty="0" smtClean="0"/>
              <a:t>!</a:t>
            </a:r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A040493A-6C7D-459E-9A4A-915268C841F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81290" y="1571612"/>
            <a:ext cx="5929354" cy="40635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7046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12" y="714356"/>
            <a:ext cx="10415971" cy="28575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81027" y="1428736"/>
            <a:ext cx="9501253" cy="331118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Материалы подготовлены на основе семейного архива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Зубковой Софьей</a:t>
            </a:r>
          </a:p>
          <a:p>
            <a:pPr algn="ctr">
              <a:buNone/>
            </a:pPr>
            <a:r>
              <a:rPr lang="ru-RU" dirty="0" smtClean="0"/>
              <a:t>6 класс</a:t>
            </a:r>
          </a:p>
          <a:p>
            <a:pPr algn="ctr">
              <a:buNone/>
            </a:pPr>
            <a:r>
              <a:rPr lang="ru-RU" dirty="0" smtClean="0"/>
              <a:t>ЧОУ «Гимназия №212 «Екатеринбург-Париж»</a:t>
            </a:r>
          </a:p>
          <a:p>
            <a:pPr algn="ctr">
              <a:buNone/>
            </a:pPr>
            <a:r>
              <a:rPr lang="ru-RU" dirty="0" smtClean="0"/>
              <a:t>2019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197</Words>
  <Application>Microsoft Office PowerPoint</Application>
  <PresentationFormat>Произвольный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Главное мероприятие</vt:lpstr>
      <vt:lpstr>НИКОЛАев  АРКАДИЙ СТЕПАНОВИЧ</vt:lpstr>
      <vt:lpstr>О праДЕДУШКЕ </vt:lpstr>
      <vt:lpstr>1943 – 1944</vt:lpstr>
      <vt:lpstr>1945 год …</vt:lpstr>
      <vt:lpstr>После войны </vt:lpstr>
      <vt:lpstr> с наступающим 9 мая !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АРКАДИЙ СТЕПАНОВИЧ</dc:title>
  <dc:creator>Сургей Зубков</dc:creator>
  <cp:lastModifiedBy>Екатерина</cp:lastModifiedBy>
  <cp:revision>21</cp:revision>
  <dcterms:created xsi:type="dcterms:W3CDTF">2019-04-25T15:49:19Z</dcterms:created>
  <dcterms:modified xsi:type="dcterms:W3CDTF">2019-04-30T18:18:12Z</dcterms:modified>
</cp:coreProperties>
</file>