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06/05/2019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06/05/2019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06/05/2019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06/05/2019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06/05/2019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06/05/2019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06/05/2019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06/05/2019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06/05/2019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06/05/2019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06/05/2019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06/05/2019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admin\Documents\image (83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6472"/>
            <a:ext cx="8572559" cy="660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admin\Documents\image (51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71612"/>
            <a:ext cx="532905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admin\Documents\image (52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5470" y="1600200"/>
            <a:ext cx="641305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2019-05-06T10:41:04Z</dcterms:created>
  <dcterms:modified xsi:type="dcterms:W3CDTF">2019-05-06T10:48:15Z</dcterms:modified>
</cp:coreProperties>
</file>