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68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06/05/2019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06/05/2019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06/05/2019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06/05/2019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06/05/2019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06/05/2019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06/05/2019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06/05/2019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06/05/2019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06/05/2019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06/05/2019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06/05/2019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C:\Users\admin\Documents\image (83)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26472"/>
            <a:ext cx="8572559" cy="6605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C:\Users\admin\Documents\image (51)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571612"/>
            <a:ext cx="532905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C:\Users\admin\Documents\image (52)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65470" y="1600200"/>
            <a:ext cx="6413059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Экран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</cp:revision>
  <dcterms:created xsi:type="dcterms:W3CDTF">2019-05-06T10:41:04Z</dcterms:created>
  <dcterms:modified xsi:type="dcterms:W3CDTF">2019-05-06T10:48:15Z</dcterms:modified>
</cp:coreProperties>
</file>