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8" r:id="rId4"/>
    <p:sldId id="271" r:id="rId5"/>
    <p:sldId id="265" r:id="rId6"/>
    <p:sldId id="269" r:id="rId7"/>
    <p:sldId id="270" r:id="rId8"/>
    <p:sldId id="272" r:id="rId9"/>
    <p:sldId id="273" r:id="rId10"/>
    <p:sldId id="275" r:id="rId11"/>
    <p:sldId id="274" r:id="rId12"/>
    <p:sldId id="276" r:id="rId13"/>
    <p:sldId id="263" r:id="rId14"/>
    <p:sldId id="290" r:id="rId15"/>
    <p:sldId id="280" r:id="rId16"/>
    <p:sldId id="279" r:id="rId17"/>
    <p:sldId id="291" r:id="rId18"/>
    <p:sldId id="278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0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>
      <p:cViewPr varScale="1">
        <p:scale>
          <a:sx n="86" d="100"/>
          <a:sy n="86" d="100"/>
        </p:scale>
        <p:origin x="49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4390-A23C-4F2F-9B87-CACD545D5421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7AA8-56FF-43C6-BE85-513F8E92F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51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4390-A23C-4F2F-9B87-CACD545D5421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7AA8-56FF-43C6-BE85-513F8E92F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63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4390-A23C-4F2F-9B87-CACD545D5421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7AA8-56FF-43C6-BE85-513F8E92F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407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4390-A23C-4F2F-9B87-CACD545D5421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7AA8-56FF-43C6-BE85-513F8E92F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79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4390-A23C-4F2F-9B87-CACD545D5421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7AA8-56FF-43C6-BE85-513F8E92F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89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4390-A23C-4F2F-9B87-CACD545D5421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7AA8-56FF-43C6-BE85-513F8E92F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0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4390-A23C-4F2F-9B87-CACD545D5421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7AA8-56FF-43C6-BE85-513F8E92F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46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4390-A23C-4F2F-9B87-CACD545D5421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7AA8-56FF-43C6-BE85-513F8E92F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40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4390-A23C-4F2F-9B87-CACD545D5421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7AA8-56FF-43C6-BE85-513F8E92F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37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4390-A23C-4F2F-9B87-CACD545D5421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7AA8-56FF-43C6-BE85-513F8E92F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521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4390-A23C-4F2F-9B87-CACD545D5421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27AA8-56FF-43C6-BE85-513F8E92F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134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94390-A23C-4F2F-9B87-CACD545D5421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27AA8-56FF-43C6-BE85-513F8E92F3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88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14.mp3"/><Relationship Id="rId7" Type="http://schemas.openxmlformats.org/officeDocument/2006/relationships/image" Target="../media/image17.jpeg"/><Relationship Id="rId2" Type="http://schemas.microsoft.com/office/2007/relationships/media" Target="../media/media13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7.xml"/><Relationship Id="rId9" Type="http://schemas.openxmlformats.org/officeDocument/2006/relationships/slide" Target="slide2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16.mp3"/><Relationship Id="rId7" Type="http://schemas.openxmlformats.org/officeDocument/2006/relationships/image" Target="../media/image12.gif"/><Relationship Id="rId2" Type="http://schemas.microsoft.com/office/2007/relationships/media" Target="../media/media15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7.xml"/><Relationship Id="rId9" Type="http://schemas.openxmlformats.org/officeDocument/2006/relationships/slide" Target="slide2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18.mp3"/><Relationship Id="rId7" Type="http://schemas.openxmlformats.org/officeDocument/2006/relationships/image" Target="../media/image18.png"/><Relationship Id="rId2" Type="http://schemas.microsoft.com/office/2007/relationships/media" Target="../media/media17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7.xml"/><Relationship Id="rId9" Type="http://schemas.openxmlformats.org/officeDocument/2006/relationships/slide" Target="slide2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0.mp3"/><Relationship Id="rId7" Type="http://schemas.openxmlformats.org/officeDocument/2006/relationships/image" Target="../media/image8.gif"/><Relationship Id="rId2" Type="http://schemas.microsoft.com/office/2007/relationships/media" Target="../media/media19.mp3"/><Relationship Id="rId1" Type="http://schemas.openxmlformats.org/officeDocument/2006/relationships/audio" Target="NULL" TargetMode="External"/><Relationship Id="rId6" Type="http://schemas.openxmlformats.org/officeDocument/2006/relationships/image" Target="../media/image19.gif"/><Relationship Id="rId11" Type="http://schemas.openxmlformats.org/officeDocument/2006/relationships/image" Target="../media/image11.png"/><Relationship Id="rId5" Type="http://schemas.openxmlformats.org/officeDocument/2006/relationships/image" Target="../media/image6.jpeg"/><Relationship Id="rId10" Type="http://schemas.openxmlformats.org/officeDocument/2006/relationships/slide" Target="slide14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jpeg"/><Relationship Id="rId12" Type="http://schemas.openxmlformats.org/officeDocument/2006/relationships/image" Target="../media/image9.png"/><Relationship Id="rId2" Type="http://schemas.microsoft.com/office/2007/relationships/media" Target="../media/media21.mp3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hyperlink" Target="&#1048;&#1075;&#1088;&#1072;_&#1080;&#1089;&#1087;&#1088;&#1072;&#1074;&#1083;&#1077;&#1085;&#1086;%20(1).pptx" TargetMode="External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3.jpe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5" Type="http://schemas.openxmlformats.org/officeDocument/2006/relationships/image" Target="../media/image11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fb.ru/article/287984/kakaya-strana---rodina-futbola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sports.top/info/talisman-chm-2018-futbol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b.ru/article/159254/chto-oznachaet-krasnaya-kartochka-v-futbole-krasnaya-kartochka-v-futbole-statistika-i-pravila" TargetMode="External"/><Relationship Id="rId5" Type="http://schemas.openxmlformats.org/officeDocument/2006/relationships/hyperlink" Target="http://ru.sport-wiki.org/vidy-sporta/futbol/" TargetMode="External"/><Relationship Id="rId4" Type="http://schemas.openxmlformats.org/officeDocument/2006/relationships/hyperlink" Target="https://yandex.ru/images/search?text=%D0%B3%D0%B8%D1%84%D0%BA%D0%B8%20%D0%BC%D1%8F%D1%87%D0%B0%20%D1%84%D1%83%D1%82%D0%B1%D0%BE%D0%BB%D1%8C%D0%BD%D0%BE%D0%B3%D0%BE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image" Target="../media/image5.gif"/><Relationship Id="rId9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5.gif"/><Relationship Id="rId7" Type="http://schemas.openxmlformats.org/officeDocument/2006/relationships/slide" Target="slide9.xml"/><Relationship Id="rId12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5.gif"/><Relationship Id="rId7" Type="http://schemas.openxmlformats.org/officeDocument/2006/relationships/slide" Target="slide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5.xml"/><Relationship Id="rId5" Type="http://schemas.openxmlformats.org/officeDocument/2006/relationships/slide" Target="slide8.xml"/><Relationship Id="rId10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5.gif"/><Relationship Id="rId7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10" Type="http://schemas.openxmlformats.org/officeDocument/2006/relationships/slide" Target="slide15.xml"/><Relationship Id="rId4" Type="http://schemas.openxmlformats.org/officeDocument/2006/relationships/slide" Target="slide8.xml"/><Relationship Id="rId9" Type="http://schemas.openxmlformats.org/officeDocument/2006/relationships/slide" Target="slide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5.gif"/><Relationship Id="rId7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Relationship Id="rId9" Type="http://schemas.openxmlformats.org/officeDocument/2006/relationships/slide" Target="slide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5.gif"/><Relationship Id="rId7" Type="http://schemas.openxmlformats.org/officeDocument/2006/relationships/slide" Target="slid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image" Target="../media/image5.gif"/><Relationship Id="rId9" Type="http://schemas.openxmlformats.org/officeDocument/2006/relationships/slide" Target="slide9.xml"/><Relationship Id="rId14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microsoft.com/office/2007/relationships/media" Target="../media/media2.mp3"/><Relationship Id="rId7" Type="http://schemas.openxmlformats.org/officeDocument/2006/relationships/slide" Target="slide19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microsoft.com/office/2007/relationships/media" Target="../media/media4.mp3"/><Relationship Id="rId7" Type="http://schemas.openxmlformats.org/officeDocument/2006/relationships/image" Target="../media/image10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microsoft.com/office/2007/relationships/media" Target="../media/media6.mp3"/><Relationship Id="rId7" Type="http://schemas.openxmlformats.org/officeDocument/2006/relationships/image" Target="../media/image10.png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12.gif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microsoft.com/office/2007/relationships/media" Target="../media/media8.mp3"/><Relationship Id="rId7" Type="http://schemas.openxmlformats.org/officeDocument/2006/relationships/slide" Target="slide22.xml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6.jpeg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0.mp3"/><Relationship Id="rId7" Type="http://schemas.openxmlformats.org/officeDocument/2006/relationships/image" Target="../media/image16.png"/><Relationship Id="rId2" Type="http://schemas.microsoft.com/office/2007/relationships/media" Target="../media/media9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6.jpeg"/><Relationship Id="rId10" Type="http://schemas.openxmlformats.org/officeDocument/2006/relationships/slide" Target="slide23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12.mp3"/><Relationship Id="rId7" Type="http://schemas.openxmlformats.org/officeDocument/2006/relationships/image" Target="../media/image8.gif"/><Relationship Id="rId2" Type="http://schemas.microsoft.com/office/2007/relationships/media" Target="../media/media1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7.xml"/><Relationship Id="rId9" Type="http://schemas.openxmlformats.org/officeDocument/2006/relationships/slide" Target="slide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92FA3D-BB7B-4302-9F7F-0554398295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/>
          </a:blip>
          <a:srcRect l="6828" r="5171" b="-1"/>
          <a:stretch/>
        </p:blipFill>
        <p:spPr>
          <a:xfrm>
            <a:off x="0" y="1"/>
            <a:ext cx="914398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7698" y="764704"/>
            <a:ext cx="6858000" cy="290051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FF00"/>
                </a:solidFill>
                <a:latin typeface="Segoe Print" panose="02000600000000000000" pitchFamily="2" charset="0"/>
              </a:rPr>
              <a:t>Интерактивная игра для детей 6-7лет </a:t>
            </a:r>
            <a:br>
              <a:rPr lang="ru-RU" sz="4000" dirty="0">
                <a:solidFill>
                  <a:srgbClr val="FFFF00"/>
                </a:solidFill>
                <a:latin typeface="Segoe Print" panose="02000600000000000000" pitchFamily="2" charset="0"/>
              </a:rPr>
            </a:br>
            <a:r>
              <a:rPr lang="ru-RU" sz="4000" dirty="0">
                <a:solidFill>
                  <a:srgbClr val="FFFF00"/>
                </a:solidFill>
                <a:latin typeface="Segoe Print" panose="02000600000000000000" pitchFamily="2" charset="0"/>
              </a:rPr>
              <a:t>«Футбольный марафон»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725144"/>
            <a:ext cx="6858000" cy="1573852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>
                <a:solidFill>
                  <a:srgbClr val="FFFF00"/>
                </a:solidFill>
                <a:latin typeface="Segoe Print" panose="02000600000000000000" pitchFamily="2" charset="0"/>
              </a:rPr>
              <a:t>Автор – составитель:</a:t>
            </a:r>
          </a:p>
          <a:p>
            <a:r>
              <a:rPr lang="ru-RU" sz="2800" dirty="0">
                <a:solidFill>
                  <a:srgbClr val="FFFF00"/>
                </a:solidFill>
                <a:latin typeface="Segoe Print" panose="02000600000000000000" pitchFamily="2" charset="0"/>
              </a:rPr>
              <a:t>Головачева Е.С.</a:t>
            </a:r>
          </a:p>
          <a:p>
            <a:r>
              <a:rPr lang="ru-RU" sz="2800" dirty="0">
                <a:solidFill>
                  <a:srgbClr val="FFFF00"/>
                </a:solidFill>
                <a:latin typeface="Segoe Print" panose="02000600000000000000" pitchFamily="2" charset="0"/>
              </a:rPr>
              <a:t>Инструктор по физической культуре </a:t>
            </a:r>
          </a:p>
          <a:p>
            <a:r>
              <a:rPr lang="ru-RU" sz="2800" dirty="0">
                <a:solidFill>
                  <a:srgbClr val="FFFF00"/>
                </a:solidFill>
                <a:latin typeface="Segoe Print" panose="02000600000000000000" pitchFamily="2" charset="0"/>
              </a:rPr>
              <a:t>МДОУ «Детский сад №11» 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1" y="-40213"/>
            <a:ext cx="1957387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063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desktopbackground.org/download/1152x864/2013/12/16/686100_page-theme-sokker-manager-3d-football-manager-game-online_1280x888_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images.vectorhq.com/images/previews/c3c/footbal-futbolas-futbolo-kamuolys-kamuolys-111177.png">
            <a:extLst>
              <a:ext uri="{FF2B5EF4-FFF2-40B4-BE49-F238E27FC236}">
                <a16:creationId xmlns:a16="http://schemas.microsoft.com/office/drawing/2014/main" id="{CC627AD7-38DA-4B19-9942-254963A61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64904"/>
            <a:ext cx="220027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1" y="404664"/>
            <a:ext cx="6192689" cy="95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игроков из команды участвуют в игре на поле?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692696"/>
            <a:ext cx="187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5373216"/>
            <a:ext cx="7115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правильный  ответ:</a:t>
            </a:r>
          </a:p>
          <a:p>
            <a:pPr algn="ctr"/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поле может находиться 11 человек.</a:t>
            </a:r>
            <a:endParaRPr lang="ru-RU" sz="2800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www.vladtime.ru/uploads/posts/2018-05/1527158950_112852825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8448"/>
            <a:ext cx="5212057" cy="281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8"/>
          <p:cNvSpPr/>
          <p:nvPr/>
        </p:nvSpPr>
        <p:spPr>
          <a:xfrm>
            <a:off x="583605" y="448416"/>
            <a:ext cx="2016224" cy="105428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вопрос 7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57.1265" end="318.930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00608" y="6269764"/>
            <a:ext cx="609600" cy="609600"/>
          </a:xfrm>
          <a:prstGeom prst="rect">
            <a:avLst/>
          </a:prstGeom>
        </p:spPr>
      </p:pic>
      <p:pic>
        <p:nvPicPr>
          <p:cNvPr id="7" name="ответ 7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974.4915999999999" end="386.119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00608" y="5243889"/>
            <a:ext cx="609600" cy="609600"/>
          </a:xfrm>
          <a:prstGeom prst="rect">
            <a:avLst/>
          </a:prstGeom>
        </p:spPr>
      </p:pic>
      <p:sp>
        <p:nvSpPr>
          <p:cNvPr id="12" name="Управляющая кнопка: возврат 1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3642049C-D2D4-4706-8EB0-87B634B71F20}"/>
              </a:ext>
            </a:extLst>
          </p:cNvPr>
          <p:cNvSpPr/>
          <p:nvPr/>
        </p:nvSpPr>
        <p:spPr>
          <a:xfrm>
            <a:off x="8388424" y="6165304"/>
            <a:ext cx="610368" cy="538360"/>
          </a:xfrm>
          <a:prstGeom prst="actionButtonRetur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38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3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desktopbackground.org/download/1152x864/2013/12/16/686100_page-theme-sokker-manager-3d-football-manager-game-online_1280x888_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291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images.vectorhq.com/images/previews/c3c/footbal-futbolas-futbolo-kamuolys-kamuolys-111177.png">
            <a:extLst>
              <a:ext uri="{FF2B5EF4-FFF2-40B4-BE49-F238E27FC236}">
                <a16:creationId xmlns:a16="http://schemas.microsoft.com/office/drawing/2014/main" id="{6767A5CF-A079-4E5E-8640-2FDD83357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2266950"/>
            <a:ext cx="220027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214545"/>
            <a:ext cx="4389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ли футбол Олимпийским 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видом спорта?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5013176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правильный  ответ: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игра футбол является Олимпийским видом спорта.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dussh2.ucoz.org/img/futbol-1..gif">
            <a:extLst>
              <a:ext uri="{FF2B5EF4-FFF2-40B4-BE49-F238E27FC236}">
                <a16:creationId xmlns:a16="http://schemas.microsoft.com/office/drawing/2014/main" id="{7F97E8DD-48C3-49E6-8DD2-1BD93B016D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36" y="1265158"/>
            <a:ext cx="20859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99899" y="480078"/>
            <a:ext cx="187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1227891" y="214545"/>
            <a:ext cx="2016224" cy="105428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вопрос 8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25.8903" end="239.19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28600" y="6278036"/>
            <a:ext cx="609600" cy="609600"/>
          </a:xfrm>
          <a:prstGeom prst="rect">
            <a:avLst/>
          </a:prstGeom>
        </p:spPr>
      </p:pic>
      <p:sp>
        <p:nvSpPr>
          <p:cNvPr id="12" name="Управляющая кнопка: возврат 1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3642049C-D2D4-4706-8EB0-87B634B71F20}"/>
              </a:ext>
            </a:extLst>
          </p:cNvPr>
          <p:cNvSpPr/>
          <p:nvPr/>
        </p:nvSpPr>
        <p:spPr>
          <a:xfrm>
            <a:off x="8388424" y="6165304"/>
            <a:ext cx="610368" cy="538360"/>
          </a:xfrm>
          <a:prstGeom prst="actionButtonRetur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твет 8Нормальный">
            <a:hlinkClick r:id="" action="ppaction://media"/>
            <a:extLst>
              <a:ext uri="{FF2B5EF4-FFF2-40B4-BE49-F238E27FC236}">
                <a16:creationId xmlns:a16="http://schemas.microsoft.com/office/drawing/2014/main" id="{A671A876-96BB-48A6-AD44-5D7AEB9176A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71" end="172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06363" y="55172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desktopbackground.org/download/1152x864/2013/12/16/686100_page-theme-sokker-manager-3d-football-manager-game-online_1280x888_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images.vectorhq.com/images/previews/c3c/footbal-futbolas-futbolo-kamuolys-kamuolys-111177.png">
            <a:extLst>
              <a:ext uri="{FF2B5EF4-FFF2-40B4-BE49-F238E27FC236}">
                <a16:creationId xmlns:a16="http://schemas.microsoft.com/office/drawing/2014/main" id="{5529DFD9-AF89-48C6-92A5-493F8FD91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2266950"/>
            <a:ext cx="220027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877325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Ð¤ÑÑÐ±Ð¾Ð»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32856"/>
            <a:ext cx="2723456" cy="272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61511" y="711762"/>
            <a:ext cx="5486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Бывает ли футбол с участием женских команд?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97472" y="4743291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правильный  ответ: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 в футболе участвуют женские команды.</a:t>
            </a:r>
          </a:p>
          <a:p>
            <a:pPr algn="ctr"/>
            <a:endParaRPr lang="ru-RU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38003" y="581015"/>
            <a:ext cx="2016224" cy="105428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вопрос 9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.3244999999999" end="490.768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56592" y="6248400"/>
            <a:ext cx="609600" cy="609600"/>
          </a:xfrm>
          <a:prstGeom prst="rect">
            <a:avLst/>
          </a:prstGeom>
        </p:spPr>
      </p:pic>
      <p:sp>
        <p:nvSpPr>
          <p:cNvPr id="12" name="Управляющая кнопка: возврат 1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3642049C-D2D4-4706-8EB0-87B634B71F20}"/>
              </a:ext>
            </a:extLst>
          </p:cNvPr>
          <p:cNvSpPr/>
          <p:nvPr/>
        </p:nvSpPr>
        <p:spPr>
          <a:xfrm>
            <a:off x="8388424" y="6165304"/>
            <a:ext cx="610368" cy="538360"/>
          </a:xfrm>
          <a:prstGeom prst="actionButtonRetur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твет9Нормальный">
            <a:hlinkClick r:id="" action="ppaction://media"/>
            <a:extLst>
              <a:ext uri="{FF2B5EF4-FFF2-40B4-BE49-F238E27FC236}">
                <a16:creationId xmlns:a16="http://schemas.microsoft.com/office/drawing/2014/main" id="{276AB3C1-64C7-49FF-AE4A-3F38B2F3CFA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895" end="2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66901" y="55569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7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www.desktopbackground.org/download/1152x864/2013/12/16/686100_page-theme-sokker-manager-3d-football-manager-game-online_1280x888_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enturners.org/olduploads/mudder/2006119183021_red_card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00808"/>
            <a:ext cx="2352675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4795" y="79645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</a:t>
            </a:r>
            <a:r>
              <a:rPr lang="ru-RU" dirty="0"/>
              <a:t> 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538003" y="581015"/>
            <a:ext cx="2016224" cy="105428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771800" y="581015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что судья даёт красную карточку игроку?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4321147"/>
            <a:ext cx="74168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правильный ответ:</a:t>
            </a:r>
          </a:p>
          <a:p>
            <a:pPr algn="ctr"/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карточка игроку в футболе может даваться за оскорбления в адрес соперника или судьи, серьезное нарушение правил игры. </a:t>
            </a:r>
            <a:r>
              <a:rPr lang="ru-RU" sz="2800" dirty="0">
                <a:solidFill>
                  <a:srgbClr val="000000"/>
                </a:solidFill>
                <a:latin typeface="Roboto"/>
              </a:rPr>
              <a:t> </a:t>
            </a:r>
            <a:endParaRPr lang="ru-RU" dirty="0"/>
          </a:p>
        </p:txBody>
      </p:sp>
      <p:pic>
        <p:nvPicPr>
          <p:cNvPr id="9" name="Picture 2" descr="http://www.lovethisgif.com/uploaded_images/61667-Golden-Eagle-Inter-class-Football-Tournament.gif">
            <a:extLst>
              <a:ext uri="{FF2B5EF4-FFF2-40B4-BE49-F238E27FC236}">
                <a16:creationId xmlns:a16="http://schemas.microsoft.com/office/drawing/2014/main" id="{F305000F-0DBB-4885-9024-1BEF042B16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760" y="1268760"/>
            <a:ext cx="33337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images.vectorhq.com/images/previews/c3c/footbal-futbolas-futbolo-kamuolys-kamuolys-111177.png">
            <a:extLst>
              <a:ext uri="{FF2B5EF4-FFF2-40B4-BE49-F238E27FC236}">
                <a16:creationId xmlns:a16="http://schemas.microsoft.com/office/drawing/2014/main" id="{5529DFD9-AF89-48C6-92A5-493F8FD91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2" y="2204864"/>
            <a:ext cx="220027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вопрос 10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04.3819" end="364.92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00608" y="6021288"/>
            <a:ext cx="609600" cy="609600"/>
          </a:xfrm>
          <a:prstGeom prst="rect">
            <a:avLst/>
          </a:prstGeom>
        </p:spPr>
      </p:pic>
      <p:sp>
        <p:nvSpPr>
          <p:cNvPr id="13" name="Управляющая кнопка: возврат 12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3642049C-D2D4-4706-8EB0-87B634B71F20}"/>
              </a:ext>
            </a:extLst>
          </p:cNvPr>
          <p:cNvSpPr/>
          <p:nvPr/>
        </p:nvSpPr>
        <p:spPr>
          <a:xfrm>
            <a:off x="8388424" y="6165304"/>
            <a:ext cx="610368" cy="538360"/>
          </a:xfrm>
          <a:prstGeom prst="actionButtonRetur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ответ 10_Нормальный">
            <a:hlinkClick r:id="" action="ppaction://media"/>
            <a:extLst>
              <a:ext uri="{FF2B5EF4-FFF2-40B4-BE49-F238E27FC236}">
                <a16:creationId xmlns:a16="http://schemas.microsoft.com/office/drawing/2014/main" id="{DF3F497C-B2FE-4CCE-974E-D96321C3469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74" end="329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06977" y="53012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0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BF8608-6EA1-4498-A851-1DA62F2D4A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46" r="4988" b="1"/>
          <a:stretch/>
        </p:blipFill>
        <p:spPr>
          <a:xfrm>
            <a:off x="-3793" y="0"/>
            <a:ext cx="9344207" cy="7067839"/>
          </a:xfrm>
          <a:prstGeom prst="rect">
            <a:avLst/>
          </a:prstGeom>
        </p:spPr>
      </p:pic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3367746" y="4221088"/>
            <a:ext cx="1924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pPr algn="ctr"/>
            <a:r>
              <a:rPr lang="ru-RU" dirty="0"/>
              <a:t>Финал</a:t>
            </a:r>
          </a:p>
        </p:txBody>
      </p:sp>
    </p:spTree>
    <p:extLst>
      <p:ext uri="{BB962C8B-B14F-4D97-AF65-F5344CB8AC3E}">
        <p14:creationId xmlns:p14="http://schemas.microsoft.com/office/powerpoint/2010/main" val="419211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584" y="4266216"/>
            <a:ext cx="1728192" cy="263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184288" y="816537"/>
            <a:ext cx="2951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4C631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4C631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C631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C631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C6312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C6312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C6312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C6312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C6312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забьет гол?</a:t>
            </a:r>
          </a:p>
        </p:txBody>
      </p:sp>
      <p:pic>
        <p:nvPicPr>
          <p:cNvPr id="10" name="Picture 2" descr="http://1.bp.blogspot.com/-xAnNwazEs5g/U-ta5ZZEosI/AAAAAAAAAx0/0io6TQKJ9nw/s1600/Cristiano%2BRonaldo%2B3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625118"/>
            <a:ext cx="2274811" cy="31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piks.ru/uploads/products/vorota-gandbolny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564" y="0"/>
            <a:ext cx="4773436" cy="357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https://goods.kaypu.com/icon/55ccdf5fa19ea641b77fd5a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386" y="5949280"/>
            <a:ext cx="504056" cy="5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лилиния 1"/>
          <p:cNvSpPr/>
          <p:nvPr/>
        </p:nvSpPr>
        <p:spPr>
          <a:xfrm>
            <a:off x="1659869" y="4388416"/>
            <a:ext cx="1848043" cy="1393035"/>
          </a:xfrm>
          <a:custGeom>
            <a:avLst/>
            <a:gdLst>
              <a:gd name="connsiteX0" fmla="*/ 1848043 w 1848043"/>
              <a:gd name="connsiteY0" fmla="*/ 1266218 h 1393035"/>
              <a:gd name="connsiteX1" fmla="*/ 195090 w 1848043"/>
              <a:gd name="connsiteY1" fmla="*/ 126 h 1393035"/>
              <a:gd name="connsiteX2" fmla="*/ 1086043 w 1848043"/>
              <a:gd name="connsiteY2" fmla="*/ 1184157 h 1393035"/>
              <a:gd name="connsiteX3" fmla="*/ 42690 w 1848043"/>
              <a:gd name="connsiteY3" fmla="*/ 609726 h 1393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8043" h="1393035">
                <a:moveTo>
                  <a:pt x="1848043" y="1266218"/>
                </a:moveTo>
                <a:cubicBezTo>
                  <a:pt x="1085066" y="640010"/>
                  <a:pt x="322090" y="13803"/>
                  <a:pt x="195090" y="126"/>
                </a:cubicBezTo>
                <a:cubicBezTo>
                  <a:pt x="68090" y="-13551"/>
                  <a:pt x="1111443" y="1082557"/>
                  <a:pt x="1086043" y="1184157"/>
                </a:cubicBezTo>
                <a:cubicBezTo>
                  <a:pt x="1060643" y="1285757"/>
                  <a:pt x="-250387" y="1830880"/>
                  <a:pt x="42690" y="609726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3704492" y="2414954"/>
            <a:ext cx="3423890" cy="3458308"/>
          </a:xfrm>
          <a:custGeom>
            <a:avLst/>
            <a:gdLst>
              <a:gd name="connsiteX0" fmla="*/ 0 w 3423890"/>
              <a:gd name="connsiteY0" fmla="*/ 3458308 h 3458308"/>
              <a:gd name="connsiteX1" fmla="*/ 2262554 w 3423890"/>
              <a:gd name="connsiteY1" fmla="*/ 175846 h 3458308"/>
              <a:gd name="connsiteX2" fmla="*/ 2883877 w 3423890"/>
              <a:gd name="connsiteY2" fmla="*/ 0 h 345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890" h="3458308">
                <a:moveTo>
                  <a:pt x="0" y="3458308"/>
                </a:moveTo>
                <a:cubicBezTo>
                  <a:pt x="890954" y="2105269"/>
                  <a:pt x="1781908" y="752231"/>
                  <a:pt x="2262554" y="175846"/>
                </a:cubicBezTo>
                <a:cubicBezTo>
                  <a:pt x="2743200" y="-400539"/>
                  <a:pt x="4206631" y="713154"/>
                  <a:pt x="2883877" y="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490" y="2093860"/>
            <a:ext cx="7517019" cy="26702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0149" y="2409267"/>
            <a:ext cx="6620830" cy="3792041"/>
          </a:xfrm>
          <a:prstGeom prst="rect">
            <a:avLst/>
          </a:prstGeom>
        </p:spPr>
      </p:pic>
      <p:pic>
        <p:nvPicPr>
          <p:cNvPr id="3" name="финал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33.460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28600" y="61485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4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2000"/>
    </mc:Choice>
    <mc:Fallback xmlns="">
      <p:transition spd="slow" advClick="0" advTm="5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444018"/>
            <a:ext cx="1584176" cy="241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://piks.ru/uploads/products/vorota-gandbolny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564" y="0"/>
            <a:ext cx="4773436" cy="357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goods.kaypu.com/icon/55ccdf5fa19ea641b77fd5a0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985066"/>
            <a:ext cx="504056" cy="5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49275"/>
            <a:ext cx="287636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забьет гол?</a:t>
            </a:r>
          </a:p>
        </p:txBody>
      </p:sp>
      <p:pic>
        <p:nvPicPr>
          <p:cNvPr id="1026" name="Picture 2" descr="http://1.bp.blogspot.com/-xAnNwazEs5g/U-ta5ZZEosI/AAAAAAAAAx0/0io6TQKJ9nw/s1600/Cristiano%2BRonaldo%2B3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625118"/>
            <a:ext cx="2274811" cy="31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53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2000"/>
    </mc:Choice>
    <mc:Fallback xmlns="">
      <p:transition spd="slow" advClick="0" advTm="5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53 0.02152 L -0.10921 -0.01967 L -0.13681 -0.07497 L -0.13247 -0.10342 L -0.12049 -0.15525 L -0.07414 -0.23808 L -0.0382 -0.28043 L -0.00695 -0.32068 L 0.0335 -0.35886 L 0.08142 -0.39287 L 0.10746 -0.41393 L 0.14045 -0.44054 L 0.16649 -0.45419 L 0.19566 -0.47848 L 0.21666 -0.49329 " pathEditMode="relative" rAng="0" ptsTypes="AAAAAAAAAAAAAAA">
                                      <p:cBhvr>
                                        <p:cTn id="6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-25752"/>
                                    </p:animMotion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71400"/>
            <a:ext cx="9173811" cy="7029400"/>
          </a:xfrm>
          <a:prstGeom prst="rect">
            <a:avLst/>
          </a:prstGeom>
        </p:spPr>
      </p:pic>
      <p:pic>
        <p:nvPicPr>
          <p:cNvPr id="2" name="fanfary-marsh-futbol-nyy">
            <a:hlinkClick r:id="" action="ppaction://media"/>
            <a:extLst>
              <a:ext uri="{FF2B5EF4-FFF2-40B4-BE49-F238E27FC236}">
                <a16:creationId xmlns:a16="http://schemas.microsoft.com/office/drawing/2014/main" id="{143358E8-9123-4AD8-A05D-5B14FB637D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12576" y="62373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9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8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desktopbackground.org/download/1152x864/2013/12/16/686100_page-theme-sokker-manager-3d-football-manager-game-online_1280x888_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images.vectorhq.com/images/previews/c3c/footbal-futbolas-futbolo-kamuolys-kamuolys-111177.png">
            <a:extLst>
              <a:ext uri="{FF2B5EF4-FFF2-40B4-BE49-F238E27FC236}">
                <a16:creationId xmlns:a16="http://schemas.microsoft.com/office/drawing/2014/main" id="{CC627AD7-38DA-4B19-9942-254963A61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2266950"/>
            <a:ext cx="220027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2060848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4"/>
              </a:rPr>
              <a:t>https://yandex.ru/images/search?text=%D0%B3%D0%B8%D1%84%D0%BA%D0%B8%20%D0%BC%D1%8F%D1%87%D0%B0%20%D1%84%D1%83%D1%82%D0%B1%D0%BE%D0%BB%D1%8C%D0%BD%D0%BE%D0%B3%D0%BE</a:t>
            </a:r>
            <a:r>
              <a:rPr lang="ru-RU" dirty="0"/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гифки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футбол.</a:t>
            </a:r>
          </a:p>
          <a:p>
            <a:endParaRPr lang="ru-RU" dirty="0"/>
          </a:p>
          <a:p>
            <a:pPr lvl="0"/>
            <a:r>
              <a:rPr lang="en-US" dirty="0">
                <a:solidFill>
                  <a:prstClr val="black"/>
                </a:solidFill>
                <a:hlinkClick r:id="rId5"/>
              </a:rPr>
              <a:t>http://ru.sport-wiki.org/vidy-sporta/futbol/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история  возникновения игры футбол.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  <a:hlinkClick r:id="rId6"/>
              </a:rPr>
              <a:t>http://fb.ru/article/159254/chto-oznachaet-krasnaya-kartochka-v-futbole-krasnaya-kartochka-v-futbole-statistika-i-pravila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история красной карточки.</a:t>
            </a:r>
          </a:p>
          <a:p>
            <a:pPr lvl="0"/>
            <a:r>
              <a:rPr lang="en-US" dirty="0">
                <a:hlinkClick r:id="rId7"/>
              </a:rPr>
              <a:t>https://wsports.top/info/talisman-chm-2018-futbol.html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символ чемпионата мира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футболу.</a:t>
            </a:r>
          </a:p>
          <a:p>
            <a:pPr lvl="0"/>
            <a:r>
              <a:rPr lang="en-US" dirty="0">
                <a:hlinkClick r:id="rId8"/>
              </a:rPr>
              <a:t>http://fb.ru/article/287984/kakaya-strana---rodina-futbola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родина футбола.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24946" y="1284783"/>
            <a:ext cx="3294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ресурсы: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789" y="2082284"/>
            <a:ext cx="42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4654" y="3244334"/>
            <a:ext cx="42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654" y="3714879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520" y="42788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520" y="478786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3308173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BF8608-6EA1-4498-A851-1DA62F2D4A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46" r="4988" b="1"/>
          <a:stretch/>
        </p:blipFill>
        <p:spPr>
          <a:xfrm>
            <a:off x="-3793" y="0"/>
            <a:ext cx="9344207" cy="7067839"/>
          </a:xfrm>
          <a:prstGeom prst="rect">
            <a:avLst/>
          </a:prstGeom>
        </p:spPr>
      </p:pic>
      <p:pic>
        <p:nvPicPr>
          <p:cNvPr id="1028" name="Picture 4" descr="https://static.tildacdn.com/tild6330-3734-4362-a336-393766356665/soccer-roll-logo.gif">
            <a:hlinkClick r:id="rId3" action="ppaction://hlinksldjump"/>
            <a:extLst>
              <a:ext uri="{FF2B5EF4-FFF2-40B4-BE49-F238E27FC236}">
                <a16:creationId xmlns:a16="http://schemas.microsoft.com/office/drawing/2014/main" id="{065B0209-C718-4753-9FC1-08B8886C4C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94" y="179580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atic.tildacdn.com/tild6330-3734-4362-a336-393766356665/soccer-roll-logo.gif">
            <a:extLst>
              <a:ext uri="{FF2B5EF4-FFF2-40B4-BE49-F238E27FC236}">
                <a16:creationId xmlns:a16="http://schemas.microsoft.com/office/drawing/2014/main" id="{90124063-8210-4331-92DA-0941E24355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377" y="160698"/>
            <a:ext cx="150228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71B56660-E147-4DF8-9B2D-9B1D7EA9F41C}"/>
              </a:ext>
            </a:extLst>
          </p:cNvPr>
          <p:cNvSpPr txBox="1"/>
          <p:nvPr/>
        </p:nvSpPr>
        <p:spPr>
          <a:xfrm>
            <a:off x="1678026" y="69269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dirty="0"/>
              <a:t>2</a:t>
            </a:r>
          </a:p>
        </p:txBody>
      </p:sp>
      <p:sp>
        <p:nvSpPr>
          <p:cNvPr id="6" name="TextBox 5">
            <a:hlinkClick r:id="rId5" action="ppaction://hlinksldjump"/>
            <a:extLst>
              <a:ext uri="{FF2B5EF4-FFF2-40B4-BE49-F238E27FC236}">
                <a16:creationId xmlns:a16="http://schemas.microsoft.com/office/drawing/2014/main" id="{3D87416E-1F0E-40BF-9E8A-3551AD231045}"/>
              </a:ext>
            </a:extLst>
          </p:cNvPr>
          <p:cNvSpPr txBox="1"/>
          <p:nvPr/>
        </p:nvSpPr>
        <p:spPr>
          <a:xfrm>
            <a:off x="2771800" y="663079"/>
            <a:ext cx="30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dirty="0"/>
              <a:t>3</a:t>
            </a:r>
          </a:p>
        </p:txBody>
      </p:sp>
      <p:pic>
        <p:nvPicPr>
          <p:cNvPr id="1032" name="Picture 8" descr="https://static.tildacdn.com/tild6330-3734-4362-a336-393766356665/soccer-roll-logo.gif">
            <a:extLst>
              <a:ext uri="{FF2B5EF4-FFF2-40B4-BE49-F238E27FC236}">
                <a16:creationId xmlns:a16="http://schemas.microsoft.com/office/drawing/2014/main" id="{07D3A42D-9978-486B-98DA-F2681A656F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033" y="165786"/>
            <a:ext cx="1533738" cy="1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tatic.tildacdn.com/tild6330-3734-4362-a336-393766356665/soccer-roll-logo.gif">
            <a:extLst>
              <a:ext uri="{FF2B5EF4-FFF2-40B4-BE49-F238E27FC236}">
                <a16:creationId xmlns:a16="http://schemas.microsoft.com/office/drawing/2014/main" id="{0A902CCD-1DC5-4DAF-8489-242ADF355A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068" y="140820"/>
            <a:ext cx="1533738" cy="154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tatic.tildacdn.com/tild6330-3734-4362-a336-393766356665/soccer-roll-logo.gif">
            <a:extLst>
              <a:ext uri="{FF2B5EF4-FFF2-40B4-BE49-F238E27FC236}">
                <a16:creationId xmlns:a16="http://schemas.microsoft.com/office/drawing/2014/main" id="{F9063B12-40C1-4ADF-8733-58A1BD829A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78" y="166088"/>
            <a:ext cx="1533738" cy="15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hlinkClick r:id="rId6" action="ppaction://hlinksldjump"/>
            <a:extLst>
              <a:ext uri="{FF2B5EF4-FFF2-40B4-BE49-F238E27FC236}">
                <a16:creationId xmlns:a16="http://schemas.microsoft.com/office/drawing/2014/main" id="{C1BB885C-3CD4-4B68-B88A-32C4D7EEC6AC}"/>
              </a:ext>
            </a:extLst>
          </p:cNvPr>
          <p:cNvSpPr txBox="1"/>
          <p:nvPr/>
        </p:nvSpPr>
        <p:spPr>
          <a:xfrm>
            <a:off x="3910274" y="69269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dirty="0"/>
              <a:t>4</a:t>
            </a:r>
          </a:p>
        </p:txBody>
      </p:sp>
      <p:sp>
        <p:nvSpPr>
          <p:cNvPr id="11" name="TextBox 10">
            <a:hlinkClick r:id="rId7" action="ppaction://hlinksldjump"/>
            <a:extLst>
              <a:ext uri="{FF2B5EF4-FFF2-40B4-BE49-F238E27FC236}">
                <a16:creationId xmlns:a16="http://schemas.microsoft.com/office/drawing/2014/main" id="{49CA2AF7-EDFA-44CA-9D28-F265E9219466}"/>
              </a:ext>
            </a:extLst>
          </p:cNvPr>
          <p:cNvSpPr txBox="1"/>
          <p:nvPr/>
        </p:nvSpPr>
        <p:spPr>
          <a:xfrm>
            <a:off x="5004048" y="663079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dirty="0"/>
              <a:t>5</a:t>
            </a:r>
          </a:p>
        </p:txBody>
      </p:sp>
      <p:sp>
        <p:nvSpPr>
          <p:cNvPr id="12" name="TextBox 11">
            <a:hlinkClick r:id="rId8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6032042" y="663079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dirty="0"/>
              <a:t>6</a:t>
            </a:r>
          </a:p>
        </p:txBody>
      </p:sp>
      <p:pic>
        <p:nvPicPr>
          <p:cNvPr id="1038" name="Picture 14" descr="https://static.tildacdn.com/tild6330-3734-4362-a336-393766356665/soccer-roll-logo.gif">
            <a:extLst>
              <a:ext uri="{FF2B5EF4-FFF2-40B4-BE49-F238E27FC236}">
                <a16:creationId xmlns:a16="http://schemas.microsoft.com/office/drawing/2014/main" id="{619AF432-32BB-495C-905A-843F68E717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515" y="1281482"/>
            <a:ext cx="1584553" cy="158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static.tildacdn.com/tild6330-3734-4362-a336-393766356665/soccer-roll-logo.gif">
            <a:extLst>
              <a:ext uri="{FF2B5EF4-FFF2-40B4-BE49-F238E27FC236}">
                <a16:creationId xmlns:a16="http://schemas.microsoft.com/office/drawing/2014/main" id="{0A7AADC3-23E6-4DF4-8EFE-5E494FAAF2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33" y="1303625"/>
            <a:ext cx="1584553" cy="158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static.tildacdn.com/tild6330-3734-4362-a336-393766356665/soccer-roll-logo.gif">
            <a:extLst>
              <a:ext uri="{FF2B5EF4-FFF2-40B4-BE49-F238E27FC236}">
                <a16:creationId xmlns:a16="http://schemas.microsoft.com/office/drawing/2014/main" id="{D6CEDEB7-ED25-4138-9492-2B22BECF5C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290" y="166850"/>
            <a:ext cx="1544519" cy="154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static.tildacdn.com/tild6330-3734-4362-a336-393766356665/soccer-roll-logo.gif">
            <a:extLst>
              <a:ext uri="{FF2B5EF4-FFF2-40B4-BE49-F238E27FC236}">
                <a16:creationId xmlns:a16="http://schemas.microsoft.com/office/drawing/2014/main" id="{DD4231EE-51F1-4AFF-8466-D83C4F2494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94" y="188824"/>
            <a:ext cx="1541816" cy="154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hlinkClick r:id="rId9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7092280" y="69269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dirty="0"/>
              <a:t>7</a:t>
            </a:r>
            <a:endParaRPr lang="ru-RU" dirty="0"/>
          </a:p>
        </p:txBody>
      </p:sp>
      <p:sp>
        <p:nvSpPr>
          <p:cNvPr id="28" name="TextBox 27">
            <a:hlinkClick r:id="rId10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8244408" y="69269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dirty="0"/>
              <a:t>8</a:t>
            </a:r>
            <a:endParaRPr lang="ru-RU" dirty="0"/>
          </a:p>
        </p:txBody>
      </p:sp>
      <p:sp>
        <p:nvSpPr>
          <p:cNvPr id="29" name="TextBox 28">
            <a:hlinkClick r:id="rId11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3112566" y="1844824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dirty="0"/>
              <a:t>9</a:t>
            </a:r>
            <a:endParaRPr lang="ru-RU" dirty="0"/>
          </a:p>
        </p:txBody>
      </p:sp>
      <p:sp>
        <p:nvSpPr>
          <p:cNvPr id="30" name="TextBox 29">
            <a:hlinkClick r:id="rId12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4355976" y="1844824"/>
            <a:ext cx="49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dirty="0"/>
              <a:t>10</a:t>
            </a:r>
            <a:endParaRPr lang="ru-RU" dirty="0"/>
          </a:p>
        </p:txBody>
      </p:sp>
      <p:sp>
        <p:nvSpPr>
          <p:cNvPr id="25" name="TextBox 24">
            <a:hlinkClick r:id="rId13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3367746" y="4221088"/>
            <a:ext cx="1924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pPr algn="ctr"/>
            <a:r>
              <a:rPr lang="ru-RU" dirty="0"/>
              <a:t>Финал</a:t>
            </a:r>
          </a:p>
        </p:txBody>
      </p:sp>
    </p:spTree>
    <p:extLst>
      <p:ext uri="{BB962C8B-B14F-4D97-AF65-F5344CB8AC3E}">
        <p14:creationId xmlns:p14="http://schemas.microsoft.com/office/powerpoint/2010/main" val="341403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7139781" y="717848"/>
            <a:ext cx="0" cy="4068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6833393" y="1605757"/>
            <a:ext cx="306388" cy="4075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598443" y="2253829"/>
            <a:ext cx="0" cy="3830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Дуга 13"/>
          <p:cNvSpPr/>
          <p:nvPr/>
        </p:nvSpPr>
        <p:spPr>
          <a:xfrm>
            <a:off x="6467958" y="2905708"/>
            <a:ext cx="1049102" cy="548553"/>
          </a:xfrm>
          <a:prstGeom prst="arc">
            <a:avLst>
              <a:gd name="adj1" fmla="val 13919815"/>
              <a:gd name="adj2" fmla="val 21373446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7374731" y="3348980"/>
            <a:ext cx="224940" cy="2881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377781" y="3969617"/>
            <a:ext cx="720787" cy="920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5790406" y="4118121"/>
            <a:ext cx="234950" cy="6137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Дуга 30"/>
          <p:cNvSpPr/>
          <p:nvPr/>
        </p:nvSpPr>
        <p:spPr>
          <a:xfrm>
            <a:off x="5672931" y="4731891"/>
            <a:ext cx="1065243" cy="1076151"/>
          </a:xfrm>
          <a:prstGeom prst="arc">
            <a:avLst>
              <a:gd name="adj1" fmla="val 13790911"/>
              <a:gd name="adj2" fmla="val 716997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" name="Дуга 1023"/>
          <p:cNvSpPr/>
          <p:nvPr/>
        </p:nvSpPr>
        <p:spPr>
          <a:xfrm>
            <a:off x="5037137" y="5469706"/>
            <a:ext cx="1810544" cy="864766"/>
          </a:xfrm>
          <a:prstGeom prst="arc">
            <a:avLst>
              <a:gd name="adj1" fmla="val 20573153"/>
              <a:gd name="adj2" fmla="val 10138032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5E75D0-7BB6-49A5-AC9B-EF3C9208E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DB69D8-E430-47B8-BE34-8C0807A76DBF}"/>
              </a:ext>
            </a:extLst>
          </p:cNvPr>
          <p:cNvSpPr txBox="1"/>
          <p:nvPr/>
        </p:nvSpPr>
        <p:spPr>
          <a:xfrm>
            <a:off x="683568" y="332656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Цель игры: </a:t>
            </a:r>
          </a:p>
          <a:p>
            <a:pPr algn="ctr"/>
            <a:r>
              <a:rPr lang="ru-RU" sz="2400" dirty="0">
                <a:solidFill>
                  <a:srgbClr val="B10F6C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Расширение и систематизация представлений воспитанников о спортивной игре футбол.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3CA437-664D-4F7D-B8E1-579DC78BA615}"/>
              </a:ext>
            </a:extLst>
          </p:cNvPr>
          <p:cNvSpPr txBox="1"/>
          <p:nvPr/>
        </p:nvSpPr>
        <p:spPr>
          <a:xfrm>
            <a:off x="639768" y="2013322"/>
            <a:ext cx="796468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Segoe Print" panose="02000600000000000000" pitchFamily="2" charset="0"/>
              </a:rPr>
              <a:t>Правила Игры:</a:t>
            </a:r>
          </a:p>
          <a:p>
            <a:r>
              <a:rPr lang="ru-RU" sz="2400" dirty="0">
                <a:solidFill>
                  <a:srgbClr val="B10F6C"/>
                </a:solidFill>
                <a:latin typeface="Segoe Print" panose="02000600000000000000" pitchFamily="2" charset="0"/>
              </a:rPr>
              <a:t>1. Выберите на экране мяч с номером.</a:t>
            </a:r>
          </a:p>
          <a:p>
            <a:r>
              <a:rPr lang="ru-RU" sz="2400" dirty="0">
                <a:solidFill>
                  <a:srgbClr val="B10F6C"/>
                </a:solidFill>
                <a:latin typeface="Segoe Print" panose="02000600000000000000" pitchFamily="2" charset="0"/>
              </a:rPr>
              <a:t>2. Прослушайте внимательно вопрос и дайте на него ответ.</a:t>
            </a:r>
          </a:p>
          <a:p>
            <a:r>
              <a:rPr lang="ru-RU" sz="2400" dirty="0">
                <a:solidFill>
                  <a:srgbClr val="B10F6C"/>
                </a:solidFill>
                <a:latin typeface="Segoe Print" panose="02000600000000000000" pitchFamily="2" charset="0"/>
              </a:rPr>
              <a:t>3. Чтобы узнать правильный ответ, нажмите на мяч.</a:t>
            </a:r>
          </a:p>
          <a:p>
            <a:r>
              <a:rPr lang="ru-RU" sz="2400" dirty="0">
                <a:solidFill>
                  <a:srgbClr val="B10F6C"/>
                </a:solidFill>
                <a:latin typeface="Segoe Print" panose="02000600000000000000" pitchFamily="2" charset="0"/>
              </a:rPr>
              <a:t>4. После ответа, чтоб продолжить игру, нажмите внизу в правом углу кнопку </a:t>
            </a:r>
          </a:p>
          <a:p>
            <a:r>
              <a:rPr lang="ru-RU" sz="2400" dirty="0">
                <a:solidFill>
                  <a:srgbClr val="B10F6C"/>
                </a:solidFill>
                <a:latin typeface="Segoe Print" panose="02000600000000000000" pitchFamily="2" charset="0"/>
              </a:rPr>
              <a:t>5. Выигрывает тот кто больше </a:t>
            </a:r>
          </a:p>
          <a:p>
            <a:r>
              <a:rPr lang="ru-RU" sz="2400" dirty="0">
                <a:solidFill>
                  <a:srgbClr val="B10F6C"/>
                </a:solidFill>
                <a:latin typeface="Segoe Print" panose="02000600000000000000" pitchFamily="2" charset="0"/>
              </a:rPr>
              <a:t>правильно  ответит на вопросы.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6960897" y="4877782"/>
            <a:ext cx="388144" cy="362951"/>
          </a:xfrm>
          <a:prstGeom prst="actionButtonRetur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961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BF8608-6EA1-4498-A851-1DA62F2D4A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46" r="4988" b="1"/>
          <a:stretch/>
        </p:blipFill>
        <p:spPr>
          <a:xfrm>
            <a:off x="-3793" y="0"/>
            <a:ext cx="9344207" cy="7067839"/>
          </a:xfrm>
          <a:prstGeom prst="rect">
            <a:avLst/>
          </a:prstGeom>
        </p:spPr>
      </p:pic>
      <p:pic>
        <p:nvPicPr>
          <p:cNvPr id="1030" name="Picture 6" descr="https://static.tildacdn.com/tild6330-3734-4362-a336-393766356665/soccer-roll-logo.gif">
            <a:extLst>
              <a:ext uri="{FF2B5EF4-FFF2-40B4-BE49-F238E27FC236}">
                <a16:creationId xmlns:a16="http://schemas.microsoft.com/office/drawing/2014/main" id="{90124063-8210-4331-92DA-0941E24355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377" y="160698"/>
            <a:ext cx="150228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hlinkClick r:id="rId4" action="ppaction://hlinksldjump"/>
            <a:extLst>
              <a:ext uri="{FF2B5EF4-FFF2-40B4-BE49-F238E27FC236}">
                <a16:creationId xmlns:a16="http://schemas.microsoft.com/office/drawing/2014/main" id="{3D87416E-1F0E-40BF-9E8A-3551AD231045}"/>
              </a:ext>
            </a:extLst>
          </p:cNvPr>
          <p:cNvSpPr txBox="1"/>
          <p:nvPr/>
        </p:nvSpPr>
        <p:spPr>
          <a:xfrm>
            <a:off x="2771800" y="663079"/>
            <a:ext cx="30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dirty="0"/>
              <a:t>3</a:t>
            </a:r>
          </a:p>
        </p:txBody>
      </p:sp>
      <p:pic>
        <p:nvPicPr>
          <p:cNvPr id="1032" name="Picture 8" descr="https://static.tildacdn.com/tild6330-3734-4362-a336-393766356665/soccer-roll-logo.gif">
            <a:extLst>
              <a:ext uri="{FF2B5EF4-FFF2-40B4-BE49-F238E27FC236}">
                <a16:creationId xmlns:a16="http://schemas.microsoft.com/office/drawing/2014/main" id="{07D3A42D-9978-486B-98DA-F2681A656F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033" y="165786"/>
            <a:ext cx="1533738" cy="1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tatic.tildacdn.com/tild6330-3734-4362-a336-393766356665/soccer-roll-logo.gif">
            <a:extLst>
              <a:ext uri="{FF2B5EF4-FFF2-40B4-BE49-F238E27FC236}">
                <a16:creationId xmlns:a16="http://schemas.microsoft.com/office/drawing/2014/main" id="{0A902CCD-1DC5-4DAF-8489-242ADF355A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068" y="140820"/>
            <a:ext cx="1533738" cy="154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tatic.tildacdn.com/tild6330-3734-4362-a336-393766356665/soccer-roll-logo.gif">
            <a:extLst>
              <a:ext uri="{FF2B5EF4-FFF2-40B4-BE49-F238E27FC236}">
                <a16:creationId xmlns:a16="http://schemas.microsoft.com/office/drawing/2014/main" id="{F9063B12-40C1-4ADF-8733-58A1BD829A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78" y="166088"/>
            <a:ext cx="1533738" cy="15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hlinkClick r:id="rId5" action="ppaction://hlinksldjump"/>
            <a:extLst>
              <a:ext uri="{FF2B5EF4-FFF2-40B4-BE49-F238E27FC236}">
                <a16:creationId xmlns:a16="http://schemas.microsoft.com/office/drawing/2014/main" id="{C1BB885C-3CD4-4B68-B88A-32C4D7EEC6AC}"/>
              </a:ext>
            </a:extLst>
          </p:cNvPr>
          <p:cNvSpPr txBox="1"/>
          <p:nvPr/>
        </p:nvSpPr>
        <p:spPr>
          <a:xfrm>
            <a:off x="3910274" y="69269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dirty="0"/>
              <a:t>4</a:t>
            </a:r>
          </a:p>
        </p:txBody>
      </p:sp>
      <p:sp>
        <p:nvSpPr>
          <p:cNvPr id="11" name="TextBox 10">
            <a:hlinkClick r:id="rId6" action="ppaction://hlinksldjump"/>
            <a:extLst>
              <a:ext uri="{FF2B5EF4-FFF2-40B4-BE49-F238E27FC236}">
                <a16:creationId xmlns:a16="http://schemas.microsoft.com/office/drawing/2014/main" id="{49CA2AF7-EDFA-44CA-9D28-F265E9219466}"/>
              </a:ext>
            </a:extLst>
          </p:cNvPr>
          <p:cNvSpPr txBox="1"/>
          <p:nvPr/>
        </p:nvSpPr>
        <p:spPr>
          <a:xfrm>
            <a:off x="5004048" y="663079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dirty="0"/>
              <a:t>5</a:t>
            </a:r>
          </a:p>
        </p:txBody>
      </p:sp>
      <p:sp>
        <p:nvSpPr>
          <p:cNvPr id="12" name="TextBox 11">
            <a:hlinkClick r:id="rId7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6032042" y="663079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dirty="0"/>
              <a:t>6</a:t>
            </a:r>
          </a:p>
        </p:txBody>
      </p:sp>
      <p:pic>
        <p:nvPicPr>
          <p:cNvPr id="1038" name="Picture 14" descr="https://static.tildacdn.com/tild6330-3734-4362-a336-393766356665/soccer-roll-logo.gif">
            <a:extLst>
              <a:ext uri="{FF2B5EF4-FFF2-40B4-BE49-F238E27FC236}">
                <a16:creationId xmlns:a16="http://schemas.microsoft.com/office/drawing/2014/main" id="{619AF432-32BB-495C-905A-843F68E717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515" y="1281482"/>
            <a:ext cx="1584553" cy="158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static.tildacdn.com/tild6330-3734-4362-a336-393766356665/soccer-roll-logo.gif">
            <a:extLst>
              <a:ext uri="{FF2B5EF4-FFF2-40B4-BE49-F238E27FC236}">
                <a16:creationId xmlns:a16="http://schemas.microsoft.com/office/drawing/2014/main" id="{0A7AADC3-23E6-4DF4-8EFE-5E494FAAF2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33" y="1303625"/>
            <a:ext cx="1584553" cy="158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static.tildacdn.com/tild6330-3734-4362-a336-393766356665/soccer-roll-logo.gif">
            <a:extLst>
              <a:ext uri="{FF2B5EF4-FFF2-40B4-BE49-F238E27FC236}">
                <a16:creationId xmlns:a16="http://schemas.microsoft.com/office/drawing/2014/main" id="{D6CEDEB7-ED25-4138-9492-2B22BECF5C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290" y="166850"/>
            <a:ext cx="1544519" cy="154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static.tildacdn.com/tild6330-3734-4362-a336-393766356665/soccer-roll-logo.gif">
            <a:extLst>
              <a:ext uri="{FF2B5EF4-FFF2-40B4-BE49-F238E27FC236}">
                <a16:creationId xmlns:a16="http://schemas.microsoft.com/office/drawing/2014/main" id="{DD4231EE-51F1-4AFF-8466-D83C4F2494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94" y="188824"/>
            <a:ext cx="1541816" cy="154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hlinkClick r:id="rId8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7092280" y="69269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dirty="0"/>
              <a:t>7</a:t>
            </a:r>
            <a:endParaRPr lang="ru-RU" dirty="0"/>
          </a:p>
        </p:txBody>
      </p:sp>
      <p:sp>
        <p:nvSpPr>
          <p:cNvPr id="28" name="TextBox 27">
            <a:hlinkClick r:id="rId9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8244408" y="69269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dirty="0"/>
              <a:t>8</a:t>
            </a:r>
            <a:endParaRPr lang="ru-RU" dirty="0"/>
          </a:p>
        </p:txBody>
      </p:sp>
      <p:sp>
        <p:nvSpPr>
          <p:cNvPr id="29" name="TextBox 28">
            <a:hlinkClick r:id="rId10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3112566" y="1844824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dirty="0"/>
              <a:t>9</a:t>
            </a:r>
            <a:endParaRPr lang="ru-RU" dirty="0"/>
          </a:p>
        </p:txBody>
      </p:sp>
      <p:sp>
        <p:nvSpPr>
          <p:cNvPr id="30" name="TextBox 29">
            <a:hlinkClick r:id="rId11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4355976" y="1844824"/>
            <a:ext cx="49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dirty="0"/>
              <a:t>10</a:t>
            </a:r>
            <a:endParaRPr lang="ru-RU" dirty="0"/>
          </a:p>
        </p:txBody>
      </p:sp>
      <p:sp>
        <p:nvSpPr>
          <p:cNvPr id="23" name="TextBox 22">
            <a:hlinkClick r:id="rId12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3367746" y="4221088"/>
            <a:ext cx="1924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pPr algn="ctr"/>
            <a:r>
              <a:rPr lang="ru-RU" dirty="0"/>
              <a:t>Финал</a:t>
            </a:r>
          </a:p>
        </p:txBody>
      </p:sp>
    </p:spTree>
    <p:extLst>
      <p:ext uri="{BB962C8B-B14F-4D97-AF65-F5344CB8AC3E}">
        <p14:creationId xmlns:p14="http://schemas.microsoft.com/office/powerpoint/2010/main" val="61097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BF8608-6EA1-4498-A851-1DA62F2D4A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46" r="4988" b="1"/>
          <a:stretch/>
        </p:blipFill>
        <p:spPr>
          <a:xfrm>
            <a:off x="-3793" y="0"/>
            <a:ext cx="9344207" cy="7067839"/>
          </a:xfrm>
          <a:prstGeom prst="rect">
            <a:avLst/>
          </a:prstGeom>
        </p:spPr>
      </p:pic>
      <p:pic>
        <p:nvPicPr>
          <p:cNvPr id="1032" name="Picture 8" descr="https://static.tildacdn.com/tild6330-3734-4362-a336-393766356665/soccer-roll-logo.gif">
            <a:extLst>
              <a:ext uri="{FF2B5EF4-FFF2-40B4-BE49-F238E27FC236}">
                <a16:creationId xmlns:a16="http://schemas.microsoft.com/office/drawing/2014/main" id="{07D3A42D-9978-486B-98DA-F2681A656F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033" y="165786"/>
            <a:ext cx="1533738" cy="1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tatic.tildacdn.com/tild6330-3734-4362-a336-393766356665/soccer-roll-logo.gif">
            <a:extLst>
              <a:ext uri="{FF2B5EF4-FFF2-40B4-BE49-F238E27FC236}">
                <a16:creationId xmlns:a16="http://schemas.microsoft.com/office/drawing/2014/main" id="{0A902CCD-1DC5-4DAF-8489-242ADF355A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068" y="140820"/>
            <a:ext cx="1533738" cy="154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tatic.tildacdn.com/tild6330-3734-4362-a336-393766356665/soccer-roll-logo.gif">
            <a:extLst>
              <a:ext uri="{FF2B5EF4-FFF2-40B4-BE49-F238E27FC236}">
                <a16:creationId xmlns:a16="http://schemas.microsoft.com/office/drawing/2014/main" id="{F9063B12-40C1-4ADF-8733-58A1BD829A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78" y="166088"/>
            <a:ext cx="1533738" cy="15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hlinkClick r:id="rId4" action="ppaction://hlinksldjump"/>
            <a:extLst>
              <a:ext uri="{FF2B5EF4-FFF2-40B4-BE49-F238E27FC236}">
                <a16:creationId xmlns:a16="http://schemas.microsoft.com/office/drawing/2014/main" id="{C1BB885C-3CD4-4B68-B88A-32C4D7EEC6AC}"/>
              </a:ext>
            </a:extLst>
          </p:cNvPr>
          <p:cNvSpPr txBox="1"/>
          <p:nvPr/>
        </p:nvSpPr>
        <p:spPr>
          <a:xfrm>
            <a:off x="3910274" y="69269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dirty="0"/>
              <a:t>4</a:t>
            </a:r>
          </a:p>
        </p:txBody>
      </p:sp>
      <p:sp>
        <p:nvSpPr>
          <p:cNvPr id="11" name="TextBox 10">
            <a:hlinkClick r:id="rId5" action="ppaction://hlinksldjump"/>
            <a:extLst>
              <a:ext uri="{FF2B5EF4-FFF2-40B4-BE49-F238E27FC236}">
                <a16:creationId xmlns:a16="http://schemas.microsoft.com/office/drawing/2014/main" id="{49CA2AF7-EDFA-44CA-9D28-F265E9219466}"/>
              </a:ext>
            </a:extLst>
          </p:cNvPr>
          <p:cNvSpPr txBox="1"/>
          <p:nvPr/>
        </p:nvSpPr>
        <p:spPr>
          <a:xfrm>
            <a:off x="5004048" y="663079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dirty="0"/>
              <a:t>5</a:t>
            </a:r>
          </a:p>
        </p:txBody>
      </p:sp>
      <p:sp>
        <p:nvSpPr>
          <p:cNvPr id="12" name="TextBox 11">
            <a:hlinkClick r:id="rId6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6032042" y="663079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dirty="0"/>
              <a:t>6</a:t>
            </a:r>
          </a:p>
        </p:txBody>
      </p:sp>
      <p:pic>
        <p:nvPicPr>
          <p:cNvPr id="1038" name="Picture 14" descr="https://static.tildacdn.com/tild6330-3734-4362-a336-393766356665/soccer-roll-logo.gif">
            <a:extLst>
              <a:ext uri="{FF2B5EF4-FFF2-40B4-BE49-F238E27FC236}">
                <a16:creationId xmlns:a16="http://schemas.microsoft.com/office/drawing/2014/main" id="{619AF432-32BB-495C-905A-843F68E717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515" y="1281482"/>
            <a:ext cx="1584553" cy="158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static.tildacdn.com/tild6330-3734-4362-a336-393766356665/soccer-roll-logo.gif">
            <a:extLst>
              <a:ext uri="{FF2B5EF4-FFF2-40B4-BE49-F238E27FC236}">
                <a16:creationId xmlns:a16="http://schemas.microsoft.com/office/drawing/2014/main" id="{0A7AADC3-23E6-4DF4-8EFE-5E494FAAF2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33" y="1303625"/>
            <a:ext cx="1584553" cy="158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static.tildacdn.com/tild6330-3734-4362-a336-393766356665/soccer-roll-logo.gif">
            <a:extLst>
              <a:ext uri="{FF2B5EF4-FFF2-40B4-BE49-F238E27FC236}">
                <a16:creationId xmlns:a16="http://schemas.microsoft.com/office/drawing/2014/main" id="{D6CEDEB7-ED25-4138-9492-2B22BECF5C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290" y="166850"/>
            <a:ext cx="1544519" cy="154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static.tildacdn.com/tild6330-3734-4362-a336-393766356665/soccer-roll-logo.gif">
            <a:extLst>
              <a:ext uri="{FF2B5EF4-FFF2-40B4-BE49-F238E27FC236}">
                <a16:creationId xmlns:a16="http://schemas.microsoft.com/office/drawing/2014/main" id="{DD4231EE-51F1-4AFF-8466-D83C4F2494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94" y="188824"/>
            <a:ext cx="1541816" cy="154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hlinkClick r:id="rId7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7092280" y="69269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dirty="0"/>
              <a:t>7</a:t>
            </a:r>
            <a:endParaRPr lang="ru-RU" dirty="0"/>
          </a:p>
        </p:txBody>
      </p:sp>
      <p:sp>
        <p:nvSpPr>
          <p:cNvPr id="28" name="TextBox 27">
            <a:hlinkClick r:id="rId8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8244408" y="69269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dirty="0"/>
              <a:t>8</a:t>
            </a:r>
            <a:endParaRPr lang="ru-RU" dirty="0"/>
          </a:p>
        </p:txBody>
      </p:sp>
      <p:sp>
        <p:nvSpPr>
          <p:cNvPr id="29" name="TextBox 28">
            <a:hlinkClick r:id="rId9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3112566" y="1844824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dirty="0"/>
              <a:t>9</a:t>
            </a:r>
            <a:endParaRPr lang="ru-RU" dirty="0"/>
          </a:p>
        </p:txBody>
      </p:sp>
      <p:sp>
        <p:nvSpPr>
          <p:cNvPr id="30" name="TextBox 29">
            <a:hlinkClick r:id="rId10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4355976" y="1844824"/>
            <a:ext cx="49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dirty="0"/>
              <a:t>10</a:t>
            </a:r>
            <a:endParaRPr lang="ru-RU" dirty="0"/>
          </a:p>
        </p:txBody>
      </p:sp>
      <p:sp>
        <p:nvSpPr>
          <p:cNvPr id="21" name="TextBox 20">
            <a:hlinkClick r:id="rId11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3367746" y="4221088"/>
            <a:ext cx="1924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pPr algn="ctr"/>
            <a:r>
              <a:rPr lang="ru-RU" dirty="0"/>
              <a:t>Финал</a:t>
            </a:r>
          </a:p>
        </p:txBody>
      </p:sp>
    </p:spTree>
    <p:extLst>
      <p:ext uri="{BB962C8B-B14F-4D97-AF65-F5344CB8AC3E}">
        <p14:creationId xmlns:p14="http://schemas.microsoft.com/office/powerpoint/2010/main" val="24781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BF8608-6EA1-4498-A851-1DA62F2D4A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46" r="4988" b="1"/>
          <a:stretch/>
        </p:blipFill>
        <p:spPr>
          <a:xfrm>
            <a:off x="-3793" y="0"/>
            <a:ext cx="9344207" cy="7067839"/>
          </a:xfrm>
          <a:prstGeom prst="rect">
            <a:avLst/>
          </a:prstGeom>
        </p:spPr>
      </p:pic>
      <p:pic>
        <p:nvPicPr>
          <p:cNvPr id="1034" name="Picture 10" descr="https://static.tildacdn.com/tild6330-3734-4362-a336-393766356665/soccer-roll-logo.gif">
            <a:extLst>
              <a:ext uri="{FF2B5EF4-FFF2-40B4-BE49-F238E27FC236}">
                <a16:creationId xmlns:a16="http://schemas.microsoft.com/office/drawing/2014/main" id="{0A902CCD-1DC5-4DAF-8489-242ADF355A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068" y="140820"/>
            <a:ext cx="1533738" cy="154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tatic.tildacdn.com/tild6330-3734-4362-a336-393766356665/soccer-roll-logo.gif">
            <a:extLst>
              <a:ext uri="{FF2B5EF4-FFF2-40B4-BE49-F238E27FC236}">
                <a16:creationId xmlns:a16="http://schemas.microsoft.com/office/drawing/2014/main" id="{F9063B12-40C1-4ADF-8733-58A1BD829A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78" y="166088"/>
            <a:ext cx="1533738" cy="15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49CA2AF7-EDFA-44CA-9D28-F265E9219466}"/>
              </a:ext>
            </a:extLst>
          </p:cNvPr>
          <p:cNvSpPr txBox="1"/>
          <p:nvPr/>
        </p:nvSpPr>
        <p:spPr>
          <a:xfrm>
            <a:off x="5004048" y="663079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dirty="0"/>
              <a:t>5</a:t>
            </a:r>
          </a:p>
        </p:txBody>
      </p:sp>
      <p:sp>
        <p:nvSpPr>
          <p:cNvPr id="12" name="TextBox 11">
            <a:hlinkClick r:id="rId5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6032042" y="663079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dirty="0"/>
              <a:t>6</a:t>
            </a:r>
          </a:p>
        </p:txBody>
      </p:sp>
      <p:pic>
        <p:nvPicPr>
          <p:cNvPr id="1038" name="Picture 14" descr="https://static.tildacdn.com/tild6330-3734-4362-a336-393766356665/soccer-roll-logo.gif">
            <a:extLst>
              <a:ext uri="{FF2B5EF4-FFF2-40B4-BE49-F238E27FC236}">
                <a16:creationId xmlns:a16="http://schemas.microsoft.com/office/drawing/2014/main" id="{619AF432-32BB-495C-905A-843F68E717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515" y="1281482"/>
            <a:ext cx="1584553" cy="158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static.tildacdn.com/tild6330-3734-4362-a336-393766356665/soccer-roll-logo.gif">
            <a:extLst>
              <a:ext uri="{FF2B5EF4-FFF2-40B4-BE49-F238E27FC236}">
                <a16:creationId xmlns:a16="http://schemas.microsoft.com/office/drawing/2014/main" id="{0A7AADC3-23E6-4DF4-8EFE-5E494FAAF2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33" y="1303625"/>
            <a:ext cx="1584553" cy="158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static.tildacdn.com/tild6330-3734-4362-a336-393766356665/soccer-roll-logo.gif">
            <a:extLst>
              <a:ext uri="{FF2B5EF4-FFF2-40B4-BE49-F238E27FC236}">
                <a16:creationId xmlns:a16="http://schemas.microsoft.com/office/drawing/2014/main" id="{D6CEDEB7-ED25-4138-9492-2B22BECF5C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290" y="166850"/>
            <a:ext cx="1544519" cy="154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static.tildacdn.com/tild6330-3734-4362-a336-393766356665/soccer-roll-logo.gif">
            <a:extLst>
              <a:ext uri="{FF2B5EF4-FFF2-40B4-BE49-F238E27FC236}">
                <a16:creationId xmlns:a16="http://schemas.microsoft.com/office/drawing/2014/main" id="{DD4231EE-51F1-4AFF-8466-D83C4F2494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94" y="188824"/>
            <a:ext cx="1541816" cy="154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hlinkClick r:id="rId6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7092280" y="69269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dirty="0"/>
              <a:t>7</a:t>
            </a:r>
            <a:endParaRPr lang="ru-RU" dirty="0"/>
          </a:p>
        </p:txBody>
      </p:sp>
      <p:sp>
        <p:nvSpPr>
          <p:cNvPr id="28" name="TextBox 27">
            <a:hlinkClick r:id="rId7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8244408" y="69269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dirty="0"/>
              <a:t>8</a:t>
            </a:r>
            <a:endParaRPr lang="ru-RU" dirty="0"/>
          </a:p>
        </p:txBody>
      </p:sp>
      <p:sp>
        <p:nvSpPr>
          <p:cNvPr id="29" name="TextBox 28">
            <a:hlinkClick r:id="rId8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3112566" y="1844824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dirty="0"/>
              <a:t>9</a:t>
            </a:r>
            <a:endParaRPr lang="ru-RU" dirty="0"/>
          </a:p>
        </p:txBody>
      </p:sp>
      <p:sp>
        <p:nvSpPr>
          <p:cNvPr id="30" name="TextBox 29">
            <a:hlinkClick r:id="rId9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4355976" y="1844824"/>
            <a:ext cx="49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dirty="0"/>
              <a:t>10</a:t>
            </a:r>
            <a:endParaRPr lang="ru-RU" dirty="0"/>
          </a:p>
        </p:txBody>
      </p:sp>
      <p:sp>
        <p:nvSpPr>
          <p:cNvPr id="19" name="TextBox 18">
            <a:hlinkClick r:id="rId10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3367746" y="4221088"/>
            <a:ext cx="1924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pPr algn="ctr"/>
            <a:r>
              <a:rPr lang="ru-RU" dirty="0"/>
              <a:t>Финал</a:t>
            </a:r>
          </a:p>
        </p:txBody>
      </p:sp>
    </p:spTree>
    <p:extLst>
      <p:ext uri="{BB962C8B-B14F-4D97-AF65-F5344CB8AC3E}">
        <p14:creationId xmlns:p14="http://schemas.microsoft.com/office/powerpoint/2010/main" val="150139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BF8608-6EA1-4498-A851-1DA62F2D4A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46" r="4988" b="1"/>
          <a:stretch/>
        </p:blipFill>
        <p:spPr>
          <a:xfrm>
            <a:off x="-3793" y="0"/>
            <a:ext cx="9344207" cy="7067839"/>
          </a:xfrm>
          <a:prstGeom prst="rect">
            <a:avLst/>
          </a:prstGeom>
        </p:spPr>
      </p:pic>
      <p:pic>
        <p:nvPicPr>
          <p:cNvPr id="1034" name="Picture 10" descr="https://static.tildacdn.com/tild6330-3734-4362-a336-393766356665/soccer-roll-logo.gif">
            <a:extLst>
              <a:ext uri="{FF2B5EF4-FFF2-40B4-BE49-F238E27FC236}">
                <a16:creationId xmlns:a16="http://schemas.microsoft.com/office/drawing/2014/main" id="{0A902CCD-1DC5-4DAF-8489-242ADF355A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068" y="140820"/>
            <a:ext cx="1533738" cy="154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hlinkClick r:id="rId4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6032042" y="663079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dirty="0"/>
              <a:t>6</a:t>
            </a:r>
          </a:p>
        </p:txBody>
      </p:sp>
      <p:pic>
        <p:nvPicPr>
          <p:cNvPr id="1038" name="Picture 14" descr="https://static.tildacdn.com/tild6330-3734-4362-a336-393766356665/soccer-roll-logo.gif">
            <a:extLst>
              <a:ext uri="{FF2B5EF4-FFF2-40B4-BE49-F238E27FC236}">
                <a16:creationId xmlns:a16="http://schemas.microsoft.com/office/drawing/2014/main" id="{619AF432-32BB-495C-905A-843F68E717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515" y="1281482"/>
            <a:ext cx="1584553" cy="158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static.tildacdn.com/tild6330-3734-4362-a336-393766356665/soccer-roll-logo.gif">
            <a:extLst>
              <a:ext uri="{FF2B5EF4-FFF2-40B4-BE49-F238E27FC236}">
                <a16:creationId xmlns:a16="http://schemas.microsoft.com/office/drawing/2014/main" id="{0A7AADC3-23E6-4DF4-8EFE-5E494FAAF2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33" y="1303625"/>
            <a:ext cx="1584553" cy="158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static.tildacdn.com/tild6330-3734-4362-a336-393766356665/soccer-roll-logo.gif">
            <a:extLst>
              <a:ext uri="{FF2B5EF4-FFF2-40B4-BE49-F238E27FC236}">
                <a16:creationId xmlns:a16="http://schemas.microsoft.com/office/drawing/2014/main" id="{D6CEDEB7-ED25-4138-9492-2B22BECF5C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290" y="166850"/>
            <a:ext cx="1544519" cy="154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static.tildacdn.com/tild6330-3734-4362-a336-393766356665/soccer-roll-logo.gif">
            <a:extLst>
              <a:ext uri="{FF2B5EF4-FFF2-40B4-BE49-F238E27FC236}">
                <a16:creationId xmlns:a16="http://schemas.microsoft.com/office/drawing/2014/main" id="{DD4231EE-51F1-4AFF-8466-D83C4F2494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94" y="188824"/>
            <a:ext cx="1541816" cy="154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hlinkClick r:id="rId5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7092280" y="69269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dirty="0"/>
              <a:t>7</a:t>
            </a:r>
            <a:endParaRPr lang="ru-RU" dirty="0"/>
          </a:p>
        </p:txBody>
      </p:sp>
      <p:sp>
        <p:nvSpPr>
          <p:cNvPr id="28" name="TextBox 27">
            <a:hlinkClick r:id="rId6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8244408" y="69269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dirty="0"/>
              <a:t>8</a:t>
            </a:r>
            <a:endParaRPr lang="ru-RU" dirty="0"/>
          </a:p>
        </p:txBody>
      </p:sp>
      <p:sp>
        <p:nvSpPr>
          <p:cNvPr id="29" name="TextBox 28">
            <a:hlinkClick r:id="rId7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3112566" y="1844824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dirty="0"/>
              <a:t>9</a:t>
            </a:r>
            <a:endParaRPr lang="ru-RU" dirty="0"/>
          </a:p>
        </p:txBody>
      </p:sp>
      <p:sp>
        <p:nvSpPr>
          <p:cNvPr id="30" name="TextBox 29">
            <a:hlinkClick r:id="rId8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4355976" y="1844824"/>
            <a:ext cx="49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dirty="0"/>
              <a:t>10</a:t>
            </a:r>
            <a:endParaRPr lang="ru-RU" dirty="0"/>
          </a:p>
        </p:txBody>
      </p:sp>
      <p:sp>
        <p:nvSpPr>
          <p:cNvPr id="17" name="TextBox 16">
            <a:hlinkClick r:id="rId9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3367746" y="4221088"/>
            <a:ext cx="1924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pPr algn="ctr"/>
            <a:r>
              <a:rPr lang="ru-RU" dirty="0"/>
              <a:t>Финал</a:t>
            </a:r>
          </a:p>
        </p:txBody>
      </p:sp>
    </p:spTree>
    <p:extLst>
      <p:ext uri="{BB962C8B-B14F-4D97-AF65-F5344CB8AC3E}">
        <p14:creationId xmlns:p14="http://schemas.microsoft.com/office/powerpoint/2010/main" val="161215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BF8608-6EA1-4498-A851-1DA62F2D4A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46" r="4988" b="1"/>
          <a:stretch/>
        </p:blipFill>
        <p:spPr>
          <a:xfrm>
            <a:off x="-3793" y="0"/>
            <a:ext cx="9344207" cy="7067839"/>
          </a:xfrm>
          <a:prstGeom prst="rect">
            <a:avLst/>
          </a:prstGeom>
        </p:spPr>
      </p:pic>
      <p:pic>
        <p:nvPicPr>
          <p:cNvPr id="1038" name="Picture 14" descr="https://static.tildacdn.com/tild6330-3734-4362-a336-393766356665/soccer-roll-logo.gif">
            <a:extLst>
              <a:ext uri="{FF2B5EF4-FFF2-40B4-BE49-F238E27FC236}">
                <a16:creationId xmlns:a16="http://schemas.microsoft.com/office/drawing/2014/main" id="{619AF432-32BB-495C-905A-843F68E717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515" y="1281482"/>
            <a:ext cx="1584553" cy="158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static.tildacdn.com/tild6330-3734-4362-a336-393766356665/soccer-roll-logo.gif">
            <a:extLst>
              <a:ext uri="{FF2B5EF4-FFF2-40B4-BE49-F238E27FC236}">
                <a16:creationId xmlns:a16="http://schemas.microsoft.com/office/drawing/2014/main" id="{0A7AADC3-23E6-4DF4-8EFE-5E494FAAF2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33" y="1303625"/>
            <a:ext cx="1584553" cy="158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static.tildacdn.com/tild6330-3734-4362-a336-393766356665/soccer-roll-logo.gif">
            <a:extLst>
              <a:ext uri="{FF2B5EF4-FFF2-40B4-BE49-F238E27FC236}">
                <a16:creationId xmlns:a16="http://schemas.microsoft.com/office/drawing/2014/main" id="{D6CEDEB7-ED25-4138-9492-2B22BECF5C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290" y="166850"/>
            <a:ext cx="1544519" cy="154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static.tildacdn.com/tild6330-3734-4362-a336-393766356665/soccer-roll-logo.gif">
            <a:extLst>
              <a:ext uri="{FF2B5EF4-FFF2-40B4-BE49-F238E27FC236}">
                <a16:creationId xmlns:a16="http://schemas.microsoft.com/office/drawing/2014/main" id="{DD4231EE-51F1-4AFF-8466-D83C4F2494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94" y="188824"/>
            <a:ext cx="1541816" cy="154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hlinkClick r:id="rId4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7092280" y="69269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dirty="0"/>
              <a:t>7</a:t>
            </a:r>
            <a:endParaRPr lang="ru-RU" dirty="0"/>
          </a:p>
        </p:txBody>
      </p:sp>
      <p:sp>
        <p:nvSpPr>
          <p:cNvPr id="28" name="TextBox 27">
            <a:hlinkClick r:id="rId5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8244408" y="69269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dirty="0"/>
              <a:t>8</a:t>
            </a:r>
            <a:endParaRPr lang="ru-RU" dirty="0"/>
          </a:p>
        </p:txBody>
      </p:sp>
      <p:sp>
        <p:nvSpPr>
          <p:cNvPr id="29" name="TextBox 28">
            <a:hlinkClick r:id="rId6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3112566" y="1844824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dirty="0"/>
              <a:t>9</a:t>
            </a:r>
            <a:endParaRPr lang="ru-RU" dirty="0"/>
          </a:p>
        </p:txBody>
      </p:sp>
      <p:sp>
        <p:nvSpPr>
          <p:cNvPr id="30" name="TextBox 29">
            <a:hlinkClick r:id="rId7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4355976" y="1844824"/>
            <a:ext cx="49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dirty="0"/>
              <a:t>10</a:t>
            </a:r>
            <a:endParaRPr lang="ru-RU" dirty="0"/>
          </a:p>
        </p:txBody>
      </p:sp>
      <p:sp>
        <p:nvSpPr>
          <p:cNvPr id="15" name="TextBox 14">
            <a:hlinkClick r:id="rId8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3367746" y="4221088"/>
            <a:ext cx="1924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pPr algn="ctr"/>
            <a:r>
              <a:rPr lang="ru-RU" dirty="0"/>
              <a:t>Финал</a:t>
            </a:r>
          </a:p>
        </p:txBody>
      </p:sp>
    </p:spTree>
    <p:extLst>
      <p:ext uri="{BB962C8B-B14F-4D97-AF65-F5344CB8AC3E}">
        <p14:creationId xmlns:p14="http://schemas.microsoft.com/office/powerpoint/2010/main" val="412799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BF8608-6EA1-4498-A851-1DA62F2D4A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46" r="4988" b="1"/>
          <a:stretch/>
        </p:blipFill>
        <p:spPr>
          <a:xfrm>
            <a:off x="-3793" y="0"/>
            <a:ext cx="9344207" cy="7067839"/>
          </a:xfrm>
          <a:prstGeom prst="rect">
            <a:avLst/>
          </a:prstGeom>
        </p:spPr>
      </p:pic>
      <p:pic>
        <p:nvPicPr>
          <p:cNvPr id="1038" name="Picture 14" descr="https://static.tildacdn.com/tild6330-3734-4362-a336-393766356665/soccer-roll-logo.gif">
            <a:extLst>
              <a:ext uri="{FF2B5EF4-FFF2-40B4-BE49-F238E27FC236}">
                <a16:creationId xmlns:a16="http://schemas.microsoft.com/office/drawing/2014/main" id="{619AF432-32BB-495C-905A-843F68E717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515" y="1281482"/>
            <a:ext cx="1584553" cy="158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static.tildacdn.com/tild6330-3734-4362-a336-393766356665/soccer-roll-logo.gif">
            <a:extLst>
              <a:ext uri="{FF2B5EF4-FFF2-40B4-BE49-F238E27FC236}">
                <a16:creationId xmlns:a16="http://schemas.microsoft.com/office/drawing/2014/main" id="{0A7AADC3-23E6-4DF4-8EFE-5E494FAAF2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33" y="1303625"/>
            <a:ext cx="1584553" cy="158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static.tildacdn.com/tild6330-3734-4362-a336-393766356665/soccer-roll-logo.gif">
            <a:extLst>
              <a:ext uri="{FF2B5EF4-FFF2-40B4-BE49-F238E27FC236}">
                <a16:creationId xmlns:a16="http://schemas.microsoft.com/office/drawing/2014/main" id="{DD4231EE-51F1-4AFF-8466-D83C4F2494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94" y="188824"/>
            <a:ext cx="1541816" cy="154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hlinkClick r:id="rId4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8244408" y="69269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dirty="0"/>
              <a:t>8</a:t>
            </a:r>
            <a:endParaRPr lang="ru-RU" dirty="0"/>
          </a:p>
        </p:txBody>
      </p:sp>
      <p:sp>
        <p:nvSpPr>
          <p:cNvPr id="29" name="TextBox 28">
            <a:hlinkClick r:id="rId5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3112566" y="1844824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dirty="0"/>
              <a:t>9</a:t>
            </a:r>
            <a:endParaRPr lang="ru-RU" dirty="0"/>
          </a:p>
        </p:txBody>
      </p:sp>
      <p:sp>
        <p:nvSpPr>
          <p:cNvPr id="30" name="TextBox 29">
            <a:hlinkClick r:id="rId6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4355976" y="1844824"/>
            <a:ext cx="49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dirty="0"/>
              <a:t>10</a:t>
            </a:r>
            <a:endParaRPr lang="ru-RU" dirty="0"/>
          </a:p>
        </p:txBody>
      </p:sp>
      <p:sp>
        <p:nvSpPr>
          <p:cNvPr id="13" name="TextBox 12">
            <a:hlinkClick r:id="rId7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3367746" y="4221088"/>
            <a:ext cx="1924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pPr algn="ctr"/>
            <a:r>
              <a:rPr lang="ru-RU" dirty="0"/>
              <a:t>Финал</a:t>
            </a:r>
          </a:p>
        </p:txBody>
      </p:sp>
    </p:spTree>
    <p:extLst>
      <p:ext uri="{BB962C8B-B14F-4D97-AF65-F5344CB8AC3E}">
        <p14:creationId xmlns:p14="http://schemas.microsoft.com/office/powerpoint/2010/main" val="345888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BF8608-6EA1-4498-A851-1DA62F2D4A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46" r="4988" b="1"/>
          <a:stretch/>
        </p:blipFill>
        <p:spPr>
          <a:xfrm>
            <a:off x="-3793" y="0"/>
            <a:ext cx="9344207" cy="7067839"/>
          </a:xfrm>
          <a:prstGeom prst="rect">
            <a:avLst/>
          </a:prstGeom>
        </p:spPr>
      </p:pic>
      <p:pic>
        <p:nvPicPr>
          <p:cNvPr id="1038" name="Picture 14" descr="https://static.tildacdn.com/tild6330-3734-4362-a336-393766356665/soccer-roll-logo.gif">
            <a:extLst>
              <a:ext uri="{FF2B5EF4-FFF2-40B4-BE49-F238E27FC236}">
                <a16:creationId xmlns:a16="http://schemas.microsoft.com/office/drawing/2014/main" id="{619AF432-32BB-495C-905A-843F68E717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515" y="1281482"/>
            <a:ext cx="1584553" cy="158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static.tildacdn.com/tild6330-3734-4362-a336-393766356665/soccer-roll-logo.gif">
            <a:extLst>
              <a:ext uri="{FF2B5EF4-FFF2-40B4-BE49-F238E27FC236}">
                <a16:creationId xmlns:a16="http://schemas.microsoft.com/office/drawing/2014/main" id="{0A7AADC3-23E6-4DF4-8EFE-5E494FAAF2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33" y="1303625"/>
            <a:ext cx="1584553" cy="158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hlinkClick r:id="rId4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3112566" y="1844824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dirty="0"/>
              <a:t>9</a:t>
            </a:r>
            <a:endParaRPr lang="ru-RU" dirty="0"/>
          </a:p>
        </p:txBody>
      </p:sp>
      <p:sp>
        <p:nvSpPr>
          <p:cNvPr id="30" name="TextBox 29">
            <a:hlinkClick r:id="rId5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4355976" y="1844824"/>
            <a:ext cx="49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dirty="0"/>
              <a:t>10</a:t>
            </a:r>
            <a:endParaRPr lang="ru-RU" dirty="0"/>
          </a:p>
        </p:txBody>
      </p:sp>
      <p:sp>
        <p:nvSpPr>
          <p:cNvPr id="11" name="TextBox 10">
            <a:hlinkClick r:id="rId6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3367746" y="4221088"/>
            <a:ext cx="1924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pPr algn="ctr"/>
            <a:r>
              <a:rPr lang="ru-RU" dirty="0"/>
              <a:t>Финал</a:t>
            </a:r>
          </a:p>
        </p:txBody>
      </p:sp>
    </p:spTree>
    <p:extLst>
      <p:ext uri="{BB962C8B-B14F-4D97-AF65-F5344CB8AC3E}">
        <p14:creationId xmlns:p14="http://schemas.microsoft.com/office/powerpoint/2010/main" val="239292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BF8608-6EA1-4498-A851-1DA62F2D4A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46" r="4988" b="1"/>
          <a:stretch/>
        </p:blipFill>
        <p:spPr>
          <a:xfrm>
            <a:off x="-3793" y="0"/>
            <a:ext cx="9344207" cy="7067839"/>
          </a:xfrm>
          <a:prstGeom prst="rect">
            <a:avLst/>
          </a:prstGeom>
        </p:spPr>
      </p:pic>
      <p:pic>
        <p:nvPicPr>
          <p:cNvPr id="1038" name="Picture 14" descr="https://static.tildacdn.com/tild6330-3734-4362-a336-393766356665/soccer-roll-logo.gif">
            <a:extLst>
              <a:ext uri="{FF2B5EF4-FFF2-40B4-BE49-F238E27FC236}">
                <a16:creationId xmlns:a16="http://schemas.microsoft.com/office/drawing/2014/main" id="{619AF432-32BB-495C-905A-843F68E717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515" y="1281482"/>
            <a:ext cx="1584553" cy="158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hlinkClick r:id="rId4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4355976" y="1844824"/>
            <a:ext cx="49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dirty="0"/>
              <a:t>10</a:t>
            </a:r>
            <a:endParaRPr lang="ru-RU" dirty="0"/>
          </a:p>
        </p:txBody>
      </p:sp>
      <p:sp>
        <p:nvSpPr>
          <p:cNvPr id="9" name="TextBox 8">
            <a:hlinkClick r:id="rId5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3367746" y="4221088"/>
            <a:ext cx="1924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pPr algn="ctr"/>
            <a:r>
              <a:rPr lang="ru-RU" dirty="0"/>
              <a:t>Финал</a:t>
            </a:r>
          </a:p>
        </p:txBody>
      </p:sp>
    </p:spTree>
    <p:extLst>
      <p:ext uri="{BB962C8B-B14F-4D97-AF65-F5344CB8AC3E}">
        <p14:creationId xmlns:p14="http://schemas.microsoft.com/office/powerpoint/2010/main" val="307247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BF8608-6EA1-4498-A851-1DA62F2D4A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46" r="4988" b="1"/>
          <a:stretch/>
        </p:blipFill>
        <p:spPr>
          <a:xfrm>
            <a:off x="-54313" y="0"/>
            <a:ext cx="9344207" cy="7067839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0" y="137827"/>
            <a:ext cx="1512168" cy="1512168"/>
            <a:chOff x="-97637" y="160819"/>
            <a:chExt cx="1512168" cy="1512168"/>
          </a:xfrm>
        </p:grpSpPr>
        <p:pic>
          <p:nvPicPr>
            <p:cNvPr id="1026" name="Picture 2" descr="https://static.tildacdn.com/tild6330-3734-4362-a336-393766356665/soccer-roll-logo.gif">
              <a:hlinkClick r:id="rId3" action="ppaction://hlinksldjump"/>
              <a:extLst>
                <a:ext uri="{FF2B5EF4-FFF2-40B4-BE49-F238E27FC236}">
                  <a16:creationId xmlns:a16="http://schemas.microsoft.com/office/drawing/2014/main" id="{9FBB7AF2-45A0-4D55-8DB7-F9B1AE7C7BB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7637" y="160819"/>
              <a:ext cx="1512168" cy="1512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hlinkClick r:id="rId3" action="ppaction://hlinksldjump"/>
              <a:extLst>
                <a:ext uri="{FF2B5EF4-FFF2-40B4-BE49-F238E27FC236}">
                  <a16:creationId xmlns:a16="http://schemas.microsoft.com/office/drawing/2014/main" id="{6EDE7032-C351-48FC-B28C-3595CBF9D7A3}"/>
                </a:ext>
              </a:extLst>
            </p:cNvPr>
            <p:cNvSpPr txBox="1"/>
            <p:nvPr/>
          </p:nvSpPr>
          <p:spPr>
            <a:xfrm>
              <a:off x="467544" y="663079"/>
              <a:ext cx="413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1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092021" y="108714"/>
            <a:ext cx="1512168" cy="1512168"/>
            <a:chOff x="1044694" y="179580"/>
            <a:chExt cx="1512168" cy="1512168"/>
          </a:xfrm>
        </p:grpSpPr>
        <p:pic>
          <p:nvPicPr>
            <p:cNvPr id="1028" name="Picture 4" descr="https://static.tildacdn.com/tild6330-3734-4362-a336-393766356665/soccer-roll-logo.gif">
              <a:hlinkClick r:id="rId5" action="ppaction://hlinksldjump"/>
              <a:extLst>
                <a:ext uri="{FF2B5EF4-FFF2-40B4-BE49-F238E27FC236}">
                  <a16:creationId xmlns:a16="http://schemas.microsoft.com/office/drawing/2014/main" id="{065B0209-C718-4753-9FC1-08B8886C4C8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694" y="179580"/>
              <a:ext cx="1512168" cy="1512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hlinkClick r:id="rId5" action="ppaction://hlinksldjump"/>
              <a:extLst>
                <a:ext uri="{FF2B5EF4-FFF2-40B4-BE49-F238E27FC236}">
                  <a16:creationId xmlns:a16="http://schemas.microsoft.com/office/drawing/2014/main" id="{71B56660-E147-4DF8-9B2D-9B1D7EA9F41C}"/>
                </a:ext>
              </a:extLst>
            </p:cNvPr>
            <p:cNvSpPr txBox="1"/>
            <p:nvPr/>
          </p:nvSpPr>
          <p:spPr>
            <a:xfrm>
              <a:off x="1678026" y="692696"/>
              <a:ext cx="340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400" b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defRPr>
              </a:lvl1pPr>
            </a:lstStyle>
            <a:p>
              <a:r>
                <a:rPr lang="ru-RU" dirty="0"/>
                <a:t>2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156377" y="160698"/>
            <a:ext cx="1502284" cy="1512168"/>
            <a:chOff x="2156377" y="160698"/>
            <a:chExt cx="1502284" cy="1512168"/>
          </a:xfrm>
        </p:grpSpPr>
        <p:pic>
          <p:nvPicPr>
            <p:cNvPr id="1030" name="Picture 6" descr="https://static.tildacdn.com/tild6330-3734-4362-a336-393766356665/soccer-roll-logo.gif">
              <a:extLst>
                <a:ext uri="{FF2B5EF4-FFF2-40B4-BE49-F238E27FC236}">
                  <a16:creationId xmlns:a16="http://schemas.microsoft.com/office/drawing/2014/main" id="{90124063-8210-4331-92DA-0941E24355F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377" y="160698"/>
              <a:ext cx="1502284" cy="1512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hlinkClick r:id="rId6" action="ppaction://hlinksldjump"/>
              <a:extLst>
                <a:ext uri="{FF2B5EF4-FFF2-40B4-BE49-F238E27FC236}">
                  <a16:creationId xmlns:a16="http://schemas.microsoft.com/office/drawing/2014/main" id="{3D87416E-1F0E-40BF-9E8A-3551AD231045}"/>
                </a:ext>
              </a:extLst>
            </p:cNvPr>
            <p:cNvSpPr txBox="1"/>
            <p:nvPr/>
          </p:nvSpPr>
          <p:spPr>
            <a:xfrm>
              <a:off x="2471133" y="663079"/>
              <a:ext cx="8767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400" b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defRPr>
              </a:lvl1pPr>
            </a:lstStyle>
            <a:p>
              <a:pPr algn="ctr"/>
              <a:r>
                <a:rPr lang="ru-RU" dirty="0"/>
                <a:t>3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264033" y="165786"/>
            <a:ext cx="1533738" cy="1525962"/>
            <a:chOff x="3264033" y="165786"/>
            <a:chExt cx="1533738" cy="1525962"/>
          </a:xfrm>
        </p:grpSpPr>
        <p:pic>
          <p:nvPicPr>
            <p:cNvPr id="1032" name="Picture 8" descr="https://static.tildacdn.com/tild6330-3734-4362-a336-393766356665/soccer-roll-logo.gif">
              <a:extLst>
                <a:ext uri="{FF2B5EF4-FFF2-40B4-BE49-F238E27FC236}">
                  <a16:creationId xmlns:a16="http://schemas.microsoft.com/office/drawing/2014/main" id="{07D3A42D-9978-486B-98DA-F2681A656FA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033" y="165786"/>
              <a:ext cx="1533738" cy="1525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hlinkClick r:id="rId7" action="ppaction://hlinksldjump"/>
              <a:extLst>
                <a:ext uri="{FF2B5EF4-FFF2-40B4-BE49-F238E27FC236}">
                  <a16:creationId xmlns:a16="http://schemas.microsoft.com/office/drawing/2014/main" id="{C1BB885C-3CD4-4B68-B88A-32C4D7EEC6AC}"/>
                </a:ext>
              </a:extLst>
            </p:cNvPr>
            <p:cNvSpPr txBox="1"/>
            <p:nvPr/>
          </p:nvSpPr>
          <p:spPr>
            <a:xfrm>
              <a:off x="3910274" y="692696"/>
              <a:ext cx="340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400" b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defRPr>
              </a:lvl1pPr>
            </a:lstStyle>
            <a:p>
              <a:r>
                <a:rPr lang="ru-RU" dirty="0"/>
                <a:t>4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370878" y="166088"/>
            <a:ext cx="1533738" cy="1533738"/>
            <a:chOff x="4370878" y="166088"/>
            <a:chExt cx="1533738" cy="1533738"/>
          </a:xfrm>
        </p:grpSpPr>
        <p:pic>
          <p:nvPicPr>
            <p:cNvPr id="1036" name="Picture 12" descr="https://static.tildacdn.com/tild6330-3734-4362-a336-393766356665/soccer-roll-logo.gif">
              <a:extLst>
                <a:ext uri="{FF2B5EF4-FFF2-40B4-BE49-F238E27FC236}">
                  <a16:creationId xmlns:a16="http://schemas.microsoft.com/office/drawing/2014/main" id="{F9063B12-40C1-4ADF-8733-58A1BD829A2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878" y="166088"/>
              <a:ext cx="1533738" cy="1533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hlinkClick r:id="rId8" action="ppaction://hlinksldjump"/>
              <a:extLst>
                <a:ext uri="{FF2B5EF4-FFF2-40B4-BE49-F238E27FC236}">
                  <a16:creationId xmlns:a16="http://schemas.microsoft.com/office/drawing/2014/main" id="{49CA2AF7-EDFA-44CA-9D28-F265E9219466}"/>
                </a:ext>
              </a:extLst>
            </p:cNvPr>
            <p:cNvSpPr txBox="1"/>
            <p:nvPr/>
          </p:nvSpPr>
          <p:spPr>
            <a:xfrm>
              <a:off x="5004048" y="663079"/>
              <a:ext cx="340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400" b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defRPr>
              </a:lvl1pPr>
            </a:lstStyle>
            <a:p>
              <a:r>
                <a:rPr lang="ru-RU" dirty="0"/>
                <a:t>5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410068" y="140820"/>
            <a:ext cx="1533738" cy="1544519"/>
            <a:chOff x="5410068" y="140820"/>
            <a:chExt cx="1533738" cy="1544519"/>
          </a:xfrm>
        </p:grpSpPr>
        <p:pic>
          <p:nvPicPr>
            <p:cNvPr id="1034" name="Picture 10" descr="https://static.tildacdn.com/tild6330-3734-4362-a336-393766356665/soccer-roll-logo.gif">
              <a:extLst>
                <a:ext uri="{FF2B5EF4-FFF2-40B4-BE49-F238E27FC236}">
                  <a16:creationId xmlns:a16="http://schemas.microsoft.com/office/drawing/2014/main" id="{0A902CCD-1DC5-4DAF-8489-242ADF355A8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068" y="140820"/>
              <a:ext cx="1533738" cy="1544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hlinkClick r:id="rId9" action="ppaction://hlinksldjump"/>
              <a:extLst>
                <a:ext uri="{FF2B5EF4-FFF2-40B4-BE49-F238E27FC236}">
                  <a16:creationId xmlns:a16="http://schemas.microsoft.com/office/drawing/2014/main" id="{3B59A280-F13A-4C08-89DC-30D49B5AD92B}"/>
                </a:ext>
              </a:extLst>
            </p:cNvPr>
            <p:cNvSpPr txBox="1"/>
            <p:nvPr/>
          </p:nvSpPr>
          <p:spPr>
            <a:xfrm>
              <a:off x="6032042" y="663079"/>
              <a:ext cx="340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400" b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defRPr>
              </a:lvl1pPr>
            </a:lstStyle>
            <a:p>
              <a:r>
                <a:rPr lang="ru-RU" dirty="0"/>
                <a:t>6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465290" y="166850"/>
            <a:ext cx="1544519" cy="1544519"/>
            <a:chOff x="6465290" y="166850"/>
            <a:chExt cx="1544519" cy="1544519"/>
          </a:xfrm>
        </p:grpSpPr>
        <p:pic>
          <p:nvPicPr>
            <p:cNvPr id="1046" name="Picture 22" descr="https://static.tildacdn.com/tild6330-3734-4362-a336-393766356665/soccer-roll-logo.gif">
              <a:extLst>
                <a:ext uri="{FF2B5EF4-FFF2-40B4-BE49-F238E27FC236}">
                  <a16:creationId xmlns:a16="http://schemas.microsoft.com/office/drawing/2014/main" id="{D6CEDEB7-ED25-4138-9492-2B22BECF5C3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5290" y="166850"/>
              <a:ext cx="1544519" cy="1544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hlinkClick r:id="rId10" action="ppaction://hlinksldjump"/>
              <a:extLst>
                <a:ext uri="{FF2B5EF4-FFF2-40B4-BE49-F238E27FC236}">
                  <a16:creationId xmlns:a16="http://schemas.microsoft.com/office/drawing/2014/main" id="{3B59A280-F13A-4C08-89DC-30D49B5AD92B}"/>
                </a:ext>
              </a:extLst>
            </p:cNvPr>
            <p:cNvSpPr txBox="1"/>
            <p:nvPr/>
          </p:nvSpPr>
          <p:spPr>
            <a:xfrm>
              <a:off x="7092280" y="692696"/>
              <a:ext cx="340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400" b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defRPr>
              </a:lvl1pPr>
            </a:lstStyle>
            <a:p>
              <a:r>
                <a:rPr lang="en-US" dirty="0"/>
                <a:t>7</a:t>
              </a:r>
              <a:endParaRPr lang="ru-RU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597794" y="188824"/>
            <a:ext cx="1541816" cy="1541816"/>
            <a:chOff x="7597794" y="188824"/>
            <a:chExt cx="1541816" cy="1541816"/>
          </a:xfrm>
        </p:grpSpPr>
        <p:pic>
          <p:nvPicPr>
            <p:cNvPr id="1048" name="Picture 24" descr="https://static.tildacdn.com/tild6330-3734-4362-a336-393766356665/soccer-roll-logo.gif">
              <a:extLst>
                <a:ext uri="{FF2B5EF4-FFF2-40B4-BE49-F238E27FC236}">
                  <a16:creationId xmlns:a16="http://schemas.microsoft.com/office/drawing/2014/main" id="{DD4231EE-51F1-4AFF-8466-D83C4F24941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7794" y="188824"/>
              <a:ext cx="1541816" cy="1541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hlinkClick r:id="rId11" action="ppaction://hlinksldjump"/>
              <a:extLst>
                <a:ext uri="{FF2B5EF4-FFF2-40B4-BE49-F238E27FC236}">
                  <a16:creationId xmlns:a16="http://schemas.microsoft.com/office/drawing/2014/main" id="{3B59A280-F13A-4C08-89DC-30D49B5AD92B}"/>
                </a:ext>
              </a:extLst>
            </p:cNvPr>
            <p:cNvSpPr txBox="1"/>
            <p:nvPr/>
          </p:nvSpPr>
          <p:spPr>
            <a:xfrm>
              <a:off x="8244408" y="692696"/>
              <a:ext cx="340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400" b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defRPr>
              </a:lvl1pPr>
            </a:lstStyle>
            <a:p>
              <a:r>
                <a:rPr lang="en-US" dirty="0"/>
                <a:t>8</a:t>
              </a:r>
              <a:endParaRPr lang="ru-RU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471133" y="1303625"/>
            <a:ext cx="1584553" cy="1584553"/>
            <a:chOff x="2471133" y="1303625"/>
            <a:chExt cx="1584553" cy="1584553"/>
          </a:xfrm>
        </p:grpSpPr>
        <p:pic>
          <p:nvPicPr>
            <p:cNvPr id="1040" name="Picture 16" descr="https://static.tildacdn.com/tild6330-3734-4362-a336-393766356665/soccer-roll-logo.gif">
              <a:extLst>
                <a:ext uri="{FF2B5EF4-FFF2-40B4-BE49-F238E27FC236}">
                  <a16:creationId xmlns:a16="http://schemas.microsoft.com/office/drawing/2014/main" id="{0A7AADC3-23E6-4DF4-8EFE-5E494FAAF22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1133" y="1303625"/>
              <a:ext cx="1584553" cy="1584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hlinkClick r:id="rId12" action="ppaction://hlinksldjump"/>
              <a:extLst>
                <a:ext uri="{FF2B5EF4-FFF2-40B4-BE49-F238E27FC236}">
                  <a16:creationId xmlns:a16="http://schemas.microsoft.com/office/drawing/2014/main" id="{3B59A280-F13A-4C08-89DC-30D49B5AD92B}"/>
                </a:ext>
              </a:extLst>
            </p:cNvPr>
            <p:cNvSpPr txBox="1"/>
            <p:nvPr/>
          </p:nvSpPr>
          <p:spPr>
            <a:xfrm>
              <a:off x="3112566" y="1844824"/>
              <a:ext cx="340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400" b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defRPr>
              </a:lvl1pPr>
            </a:lstStyle>
            <a:p>
              <a:r>
                <a:rPr lang="en-US" dirty="0"/>
                <a:t>9</a:t>
              </a:r>
              <a:endParaRPr lang="ru-RU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825515" y="1281482"/>
            <a:ext cx="1584553" cy="1584553"/>
            <a:chOff x="3825515" y="1281482"/>
            <a:chExt cx="1584553" cy="1584553"/>
          </a:xfrm>
        </p:grpSpPr>
        <p:pic>
          <p:nvPicPr>
            <p:cNvPr id="1038" name="Picture 14" descr="https://static.tildacdn.com/tild6330-3734-4362-a336-393766356665/soccer-roll-logo.gif">
              <a:extLst>
                <a:ext uri="{FF2B5EF4-FFF2-40B4-BE49-F238E27FC236}">
                  <a16:creationId xmlns:a16="http://schemas.microsoft.com/office/drawing/2014/main" id="{619AF432-32BB-495C-905A-843F68E717E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515" y="1281482"/>
              <a:ext cx="1584553" cy="1584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hlinkClick r:id="rId13" action="ppaction://hlinksldjump"/>
              <a:extLst>
                <a:ext uri="{FF2B5EF4-FFF2-40B4-BE49-F238E27FC236}">
                  <a16:creationId xmlns:a16="http://schemas.microsoft.com/office/drawing/2014/main" id="{3B59A280-F13A-4C08-89DC-30D49B5AD92B}"/>
                </a:ext>
              </a:extLst>
            </p:cNvPr>
            <p:cNvSpPr txBox="1"/>
            <p:nvPr/>
          </p:nvSpPr>
          <p:spPr>
            <a:xfrm>
              <a:off x="4355976" y="1844824"/>
              <a:ext cx="4956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400" b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defRPr>
              </a:lvl1pPr>
            </a:lstStyle>
            <a:p>
              <a:r>
                <a:rPr lang="en-US" dirty="0"/>
                <a:t>10</a:t>
              </a:r>
              <a:endParaRPr lang="ru-RU" dirty="0"/>
            </a:p>
          </p:txBody>
        </p:sp>
      </p:grpSp>
      <p:sp>
        <p:nvSpPr>
          <p:cNvPr id="31" name="TextBox 30">
            <a:hlinkClick r:id="rId14" action="ppaction://hlinksldjump"/>
            <a:extLst>
              <a:ext uri="{FF2B5EF4-FFF2-40B4-BE49-F238E27FC236}">
                <a16:creationId xmlns:a16="http://schemas.microsoft.com/office/drawing/2014/main" id="{3B59A280-F13A-4C08-89DC-30D49B5AD92B}"/>
              </a:ext>
            </a:extLst>
          </p:cNvPr>
          <p:cNvSpPr txBox="1"/>
          <p:nvPr/>
        </p:nvSpPr>
        <p:spPr>
          <a:xfrm>
            <a:off x="3367746" y="4221088"/>
            <a:ext cx="1924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pPr algn="ctr"/>
            <a:r>
              <a:rPr lang="ru-RU" dirty="0"/>
              <a:t>Финал</a:t>
            </a:r>
          </a:p>
        </p:txBody>
      </p:sp>
    </p:spTree>
    <p:extLst>
      <p:ext uri="{BB962C8B-B14F-4D97-AF65-F5344CB8AC3E}">
        <p14:creationId xmlns:p14="http://schemas.microsoft.com/office/powerpoint/2010/main" val="329588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desktopbackground.org/download/1152x864/2013/12/16/686100_page-theme-sokker-manager-3d-football-manager-game-online_1280x888_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F49509-11AB-4100-B146-E910BB84ABC4}"/>
              </a:ext>
            </a:extLst>
          </p:cNvPr>
          <p:cNvSpPr txBox="1"/>
          <p:nvPr/>
        </p:nvSpPr>
        <p:spPr>
          <a:xfrm>
            <a:off x="1187624" y="76736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A191C3E9-BDE2-4AF1-8443-CBFB1FEF85EB}"/>
              </a:ext>
            </a:extLst>
          </p:cNvPr>
          <p:cNvSpPr/>
          <p:nvPr/>
        </p:nvSpPr>
        <p:spPr>
          <a:xfrm>
            <a:off x="1187624" y="421591"/>
            <a:ext cx="2016224" cy="115320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73AD92-9967-4AFA-85EC-0459CD6C5158}"/>
              </a:ext>
            </a:extLst>
          </p:cNvPr>
          <p:cNvSpPr txBox="1"/>
          <p:nvPr/>
        </p:nvSpPr>
        <p:spPr>
          <a:xfrm>
            <a:off x="3491880" y="620688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спортивная игра ФУТБОЛ так называется?</a:t>
            </a:r>
          </a:p>
        </p:txBody>
      </p:sp>
      <p:pic>
        <p:nvPicPr>
          <p:cNvPr id="6148" name="Picture 4" descr="https://sernia.ru/upload/medialibrary/890/myach.png">
            <a:extLst>
              <a:ext uri="{FF2B5EF4-FFF2-40B4-BE49-F238E27FC236}">
                <a16:creationId xmlns:a16="http://schemas.microsoft.com/office/drawing/2014/main" id="{07D145DA-CEA5-4C81-AB10-1F3F5F735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763" y="2420888"/>
            <a:ext cx="187047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881E17-DE76-411A-80C3-623D9BD0ED8D}"/>
              </a:ext>
            </a:extLst>
          </p:cNvPr>
          <p:cNvSpPr txBox="1"/>
          <p:nvPr/>
        </p:nvSpPr>
        <p:spPr>
          <a:xfrm>
            <a:off x="1403648" y="4754467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правильный ответ: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ФУТБОЛ английское и  в переводе означает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foot –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ступня,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мяч.</a:t>
            </a:r>
          </a:p>
        </p:txBody>
      </p:sp>
      <p:sp>
        <p:nvSpPr>
          <p:cNvPr id="8" name="Управляющая кнопка: возврат 7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BA92BE21-9495-4239-B055-44EC26A6F8C0}"/>
              </a:ext>
            </a:extLst>
          </p:cNvPr>
          <p:cNvSpPr/>
          <p:nvPr/>
        </p:nvSpPr>
        <p:spPr>
          <a:xfrm>
            <a:off x="8388424" y="6211455"/>
            <a:ext cx="574872" cy="555336"/>
          </a:xfrm>
          <a:prstGeom prst="actionButtonRetur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www.lovethisgif.com/uploaded_images/61667-Golden-Eagle-Inter-class-Football-Tournament.gif">
            <a:extLst>
              <a:ext uri="{FF2B5EF4-FFF2-40B4-BE49-F238E27FC236}">
                <a16:creationId xmlns:a16="http://schemas.microsoft.com/office/drawing/2014/main" id="{F305000F-0DBB-4885-9024-1BEF042B16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760" y="1268760"/>
            <a:ext cx="33337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вопрос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66.0907" end="642.844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730360" y="6248400"/>
            <a:ext cx="609600" cy="609600"/>
          </a:xfrm>
          <a:prstGeom prst="rect">
            <a:avLst/>
          </a:prstGeom>
        </p:spPr>
      </p:pic>
      <p:pic>
        <p:nvPicPr>
          <p:cNvPr id="6" name="ответ 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331.7422" end="692.506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751315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1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1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desktopbackground.org/download/1152x864/2013/12/16/686100_page-theme-sokker-manager-3d-football-manager-game-online_1280x888_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44624"/>
            <a:ext cx="9217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lovethisgif.com/uploaded_images/61667-Golden-Eagle-Inter-class-Football-Tournament.gif">
            <a:extLst>
              <a:ext uri="{FF2B5EF4-FFF2-40B4-BE49-F238E27FC236}">
                <a16:creationId xmlns:a16="http://schemas.microsoft.com/office/drawing/2014/main" id="{F305000F-0DBB-4885-9024-1BEF042B16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83" y="1293862"/>
            <a:ext cx="33337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7981D9-7C52-4516-A84B-661D6FC44A6A}"/>
              </a:ext>
            </a:extLst>
          </p:cNvPr>
          <p:cNvSpPr txBox="1"/>
          <p:nvPr/>
        </p:nvSpPr>
        <p:spPr>
          <a:xfrm>
            <a:off x="3059832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https://images.vectorhq.com/images/previews/c3c/footbal-futbolas-futbolo-kamuolys-kamuolys-111177.png">
            <a:extLst>
              <a:ext uri="{FF2B5EF4-FFF2-40B4-BE49-F238E27FC236}">
                <a16:creationId xmlns:a16="http://schemas.microsoft.com/office/drawing/2014/main" id="{D7402201-6E78-4551-B12D-D709ACA50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598" y="2420888"/>
            <a:ext cx="190880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возврат 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3642049C-D2D4-4706-8EB0-87B634B71F20}"/>
              </a:ext>
            </a:extLst>
          </p:cNvPr>
          <p:cNvSpPr/>
          <p:nvPr/>
        </p:nvSpPr>
        <p:spPr>
          <a:xfrm>
            <a:off x="8388424" y="6165304"/>
            <a:ext cx="610368" cy="538360"/>
          </a:xfrm>
          <a:prstGeom prst="actionButtonRetur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03648" y="990020"/>
            <a:ext cx="1474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</a:t>
            </a:r>
            <a:r>
              <a:rPr lang="ru-RU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6889" y="894765"/>
            <a:ext cx="53811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городе в России проходил Чемпионат мира по футболу 2018 году?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4622299"/>
            <a:ext cx="77004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правильный ответ:</a:t>
            </a:r>
          </a:p>
          <a:p>
            <a:pPr algn="ctr"/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городе Сочи 2018 году проходил Чемпионат мира по футболу.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1140121" y="736366"/>
            <a:ext cx="2016224" cy="105428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вопрс 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62.3866" end="284.678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00608" y="6203776"/>
            <a:ext cx="609600" cy="609600"/>
          </a:xfrm>
          <a:prstGeom prst="rect">
            <a:avLst/>
          </a:prstGeom>
        </p:spPr>
      </p:pic>
      <p:pic>
        <p:nvPicPr>
          <p:cNvPr id="7" name="ответ2_Нормальный">
            <a:hlinkClick r:id="" action="ppaction://media"/>
            <a:extLst>
              <a:ext uri="{FF2B5EF4-FFF2-40B4-BE49-F238E27FC236}">
                <a16:creationId xmlns:a16="http://schemas.microsoft.com/office/drawing/2014/main" id="{01614C4F-D9B4-412F-9067-2BB746F5991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366" end="20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39490" y="55199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9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desktopbackground.org/download/1152x864/2013/12/16/686100_page-theme-sokker-manager-3d-football-manager-game-online_1280x888_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48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dussh2.ucoz.org/img/futbol-1..gif">
            <a:extLst>
              <a:ext uri="{FF2B5EF4-FFF2-40B4-BE49-F238E27FC236}">
                <a16:creationId xmlns:a16="http://schemas.microsoft.com/office/drawing/2014/main" id="{7F97E8DD-48C3-49E6-8DD2-1BD93B016D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19" y="1077425"/>
            <a:ext cx="20859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mages.vectorhq.com/images/previews/c3c/footbal-futbolas-futbolo-kamuolys-kamuolys-111177.png">
            <a:extLst>
              <a:ext uri="{FF2B5EF4-FFF2-40B4-BE49-F238E27FC236}">
                <a16:creationId xmlns:a16="http://schemas.microsoft.com/office/drawing/2014/main" id="{F165B8B3-8FDA-4A31-84D0-3DDEA5F9F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2266950"/>
            <a:ext cx="220027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598646" y="548680"/>
            <a:ext cx="1957130" cy="86409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55576" y="749895"/>
            <a:ext cx="1621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7824" y="600372"/>
            <a:ext cx="5086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ещё в игре ФУТБОЛ можно отбивать мяч?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1680" y="4591050"/>
            <a:ext cx="60486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правильный ответ: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 в спортивной игре футбол можно отбивать всеми частями тела, кроме рук.</a:t>
            </a:r>
          </a:p>
        </p:txBody>
      </p:sp>
      <p:sp>
        <p:nvSpPr>
          <p:cNvPr id="6" name="Управляющая кнопка: возврат 5">
            <a:hlinkClick r:id="rId8" action="ppaction://hlinksldjump" highlightClick="1"/>
          </p:cNvPr>
          <p:cNvSpPr/>
          <p:nvPr/>
        </p:nvSpPr>
        <p:spPr>
          <a:xfrm>
            <a:off x="8316416" y="6048822"/>
            <a:ext cx="593216" cy="576064"/>
          </a:xfrm>
          <a:prstGeom prst="actionButtonRetur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вопрос 3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89.642" end="457.08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747901" y="6358218"/>
            <a:ext cx="609600" cy="609600"/>
          </a:xfrm>
          <a:prstGeom prst="rect">
            <a:avLst/>
          </a:prstGeom>
        </p:spPr>
      </p:pic>
      <p:pic>
        <p:nvPicPr>
          <p:cNvPr id="8" name="ответ 3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837.9952" end="287.312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747901" y="54989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9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desktopbackground.org/download/1152x864/2013/12/16/686100_page-theme-sokker-manager-3d-football-manager-game-online_1280x888_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90" y="0"/>
            <a:ext cx="91575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magiejacynthe.m.a.pic.centerblog.net/6wj58kwq.gif">
            <a:extLst>
              <a:ext uri="{FF2B5EF4-FFF2-40B4-BE49-F238E27FC236}">
                <a16:creationId xmlns:a16="http://schemas.microsoft.com/office/drawing/2014/main" id="{FD945A6A-9B60-4305-8BD4-0C6FDFE747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08403"/>
            <a:ext cx="17907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1898" y="721533"/>
            <a:ext cx="3764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игры Футбол?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3" y="4797152"/>
            <a:ext cx="82089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правильный ответ:</a:t>
            </a:r>
          </a:p>
          <a:p>
            <a:pPr algn="ctr"/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Родиной футбола многие считают Англию.</a:t>
            </a:r>
            <a:r>
              <a:rPr lang="ru-RU" sz="2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самые древние летописи свидетельствуют о том, что впервые в такой вид спорта сыграли именно в Китае.</a:t>
            </a:r>
          </a:p>
        </p:txBody>
      </p:sp>
      <p:sp>
        <p:nvSpPr>
          <p:cNvPr id="6" name="Управляющая кнопка: возврат 5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BA92BE21-9495-4239-B055-44EC26A6F8C0}"/>
              </a:ext>
            </a:extLst>
          </p:cNvPr>
          <p:cNvSpPr/>
          <p:nvPr/>
        </p:nvSpPr>
        <p:spPr>
          <a:xfrm>
            <a:off x="8388424" y="6211455"/>
            <a:ext cx="574872" cy="555336"/>
          </a:xfrm>
          <a:prstGeom prst="actionButtonRetur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://www.lovethisgif.com/uploaded_images/61667-Golden-Eagle-Inter-class-Football-Tournament.gif">
            <a:extLst>
              <a:ext uri="{FF2B5EF4-FFF2-40B4-BE49-F238E27FC236}">
                <a16:creationId xmlns:a16="http://schemas.microsoft.com/office/drawing/2014/main" id="{F305000F-0DBB-4885-9024-1BEF042B16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9" y="1412776"/>
            <a:ext cx="33337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869" y="425310"/>
            <a:ext cx="2048434" cy="1115665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056219"/>
              </p:ext>
            </p:extLst>
          </p:nvPr>
        </p:nvGraphicFramePr>
        <p:xfrm>
          <a:off x="755576" y="777044"/>
          <a:ext cx="1541905" cy="365760"/>
        </p:xfrm>
        <a:graphic>
          <a:graphicData uri="http://schemas.openxmlformats.org/drawingml/2006/table">
            <a:tbl>
              <a:tblPr/>
              <a:tblGrid>
                <a:gridCol w="1541905">
                  <a:extLst>
                    <a:ext uri="{9D8B030D-6E8A-4147-A177-3AD203B41FA5}">
                      <a16:colId xmlns:a16="http://schemas.microsoft.com/office/drawing/2014/main" val="34401988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ВОПРОС: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6231764"/>
                  </a:ext>
                </a:extLst>
              </a:tr>
            </a:tbl>
          </a:graphicData>
        </a:graphic>
      </p:graphicFrame>
      <p:pic>
        <p:nvPicPr>
          <p:cNvPr id="8" name="вопрос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58.4344" end="263.37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56592" y="6291948"/>
            <a:ext cx="609600" cy="609600"/>
          </a:xfrm>
          <a:prstGeom prst="rect">
            <a:avLst/>
          </a:prstGeom>
        </p:spPr>
      </p:pic>
      <p:pic>
        <p:nvPicPr>
          <p:cNvPr id="9" name="ответ 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00.8687" end="184.4384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56592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4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5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desktopbackground.org/download/1152x864/2013/12/16/686100_page-theme-sokker-manager-3d-football-manager-game-online_1280x888_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get-pdb/1341737/901bc14e-5b9b-423b-bb26-df0dfd14e342/s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066" y="1163616"/>
            <a:ext cx="3709190" cy="370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8404" y="784412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19809" y="548680"/>
            <a:ext cx="562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является символом  Чемпионата мира по футболу в России?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4725144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/>
              <a:t> </a:t>
            </a:r>
            <a:r>
              <a:rPr lang="ru-RU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ответ:</a:t>
            </a:r>
          </a:p>
          <a:p>
            <a:pPr algn="ctr"/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Чемпионата мира по футболу в России 2018 году  стал  Волк </a:t>
            </a:r>
            <a:r>
              <a:rPr lang="ru-RU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Забивака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8" name="Picture 4" descr="https://upload.wikimedia.org/wikipedia/zh/thumb/7/78/2018_FIFA_World_Cup_Official_Mascot-Zabivaka.svg/500px-2018_FIFA_World_Cup_Official_Mascot-Zabivaka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" y="1648236"/>
            <a:ext cx="520209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mages.vectorhq.com/images/previews/c3c/footbal-futbolas-futbolo-kamuolys-kamuolys-111177.png">
            <a:extLst>
              <a:ext uri="{FF2B5EF4-FFF2-40B4-BE49-F238E27FC236}">
                <a16:creationId xmlns:a16="http://schemas.microsoft.com/office/drawing/2014/main" id="{03B8DBDB-1057-4288-B136-ACE223795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66950"/>
            <a:ext cx="220027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/>
          <p:cNvSpPr/>
          <p:nvPr/>
        </p:nvSpPr>
        <p:spPr>
          <a:xfrm>
            <a:off x="712106" y="526903"/>
            <a:ext cx="2016224" cy="105428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вопрос 5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95.58" end="454.911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776456" y="6110139"/>
            <a:ext cx="609600" cy="609600"/>
          </a:xfrm>
          <a:prstGeom prst="rect">
            <a:avLst/>
          </a:prstGeom>
        </p:spPr>
      </p:pic>
      <p:pic>
        <p:nvPicPr>
          <p:cNvPr id="7" name="ответ 5Нормальный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825.6801" end="399.523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776456" y="5301208"/>
            <a:ext cx="609600" cy="609600"/>
          </a:xfrm>
          <a:prstGeom prst="rect">
            <a:avLst/>
          </a:prstGeom>
        </p:spPr>
      </p:pic>
      <p:sp>
        <p:nvSpPr>
          <p:cNvPr id="13" name="Управляющая кнопка: возврат 12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3642049C-D2D4-4706-8EB0-87B634B71F20}"/>
              </a:ext>
            </a:extLst>
          </p:cNvPr>
          <p:cNvSpPr/>
          <p:nvPr/>
        </p:nvSpPr>
        <p:spPr>
          <a:xfrm>
            <a:off x="8388424" y="6165304"/>
            <a:ext cx="610368" cy="538360"/>
          </a:xfrm>
          <a:prstGeom prst="actionButtonRetur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2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9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desktopbackground.org/download/1152x864/2013/12/16/686100_page-theme-sokker-manager-3d-football-manager-game-online_1280x888_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mages.vectorhq.com/images/previews/c3c/footbal-futbolas-futbolo-kamuolys-kamuolys-111177.png">
            <a:extLst>
              <a:ext uri="{FF2B5EF4-FFF2-40B4-BE49-F238E27FC236}">
                <a16:creationId xmlns:a16="http://schemas.microsoft.com/office/drawing/2014/main" id="{BBA961B6-B161-4F4F-91CB-F9D2FA79E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2185020"/>
            <a:ext cx="220027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4437112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правильный ответ: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Футбольный матч состоит из двух таймов длительностью по 45 минут каждый.  </a:t>
            </a:r>
            <a:endParaRPr lang="ru-RU" sz="2400" b="1" i="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9206" y="605272"/>
            <a:ext cx="4659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длится футбольный матч?</a:t>
            </a:r>
          </a:p>
        </p:txBody>
      </p:sp>
      <p:pic>
        <p:nvPicPr>
          <p:cNvPr id="6" name="Picture 2" descr="http://www.lovethisgif.com/uploaded_images/61667-Golden-Eagle-Inter-class-Football-Tournament.gif">
            <a:extLst>
              <a:ext uri="{FF2B5EF4-FFF2-40B4-BE49-F238E27FC236}">
                <a16:creationId xmlns:a16="http://schemas.microsoft.com/office/drawing/2014/main" id="{F305000F-0DBB-4885-9024-1BEF042B16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365870"/>
            <a:ext cx="33337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71600" y="656618"/>
            <a:ext cx="187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827584" y="391085"/>
            <a:ext cx="1945765" cy="105428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вопрос 6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36.5155" end="249.737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29344" y="6248400"/>
            <a:ext cx="609600" cy="609600"/>
          </a:xfrm>
          <a:prstGeom prst="rect">
            <a:avLst/>
          </a:prstGeom>
        </p:spPr>
      </p:pic>
      <p:pic>
        <p:nvPicPr>
          <p:cNvPr id="5" name="ответ 6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809.0119" end="392.248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39306" y="5445224"/>
            <a:ext cx="609600" cy="609600"/>
          </a:xfrm>
          <a:prstGeom prst="rect">
            <a:avLst/>
          </a:prstGeom>
        </p:spPr>
      </p:pic>
      <p:sp>
        <p:nvSpPr>
          <p:cNvPr id="12" name="Управляющая кнопка: возврат 1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3642049C-D2D4-4706-8EB0-87B634B71F20}"/>
              </a:ext>
            </a:extLst>
          </p:cNvPr>
          <p:cNvSpPr/>
          <p:nvPr/>
        </p:nvSpPr>
        <p:spPr>
          <a:xfrm>
            <a:off x="8388424" y="6165304"/>
            <a:ext cx="610368" cy="538360"/>
          </a:xfrm>
          <a:prstGeom prst="actionButtonRetur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04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0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612</Words>
  <Application>Microsoft Office PowerPoint</Application>
  <PresentationFormat>Экран (4:3)</PresentationFormat>
  <Paragraphs>136</Paragraphs>
  <Slides>27</Slides>
  <Notes>0</Notes>
  <HiddenSlides>9</HiddenSlides>
  <MMClips>22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Roboto</vt:lpstr>
      <vt:lpstr>Segoe Print</vt:lpstr>
      <vt:lpstr>Times New Roman</vt:lpstr>
      <vt:lpstr>Тема Office</vt:lpstr>
      <vt:lpstr>Интерактивная игра для детей 6-7лет  «Футбольный марафон»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Головачева Екатерина</dc:creator>
  <cp:lastModifiedBy>Головачева Екатерина</cp:lastModifiedBy>
  <cp:revision>106</cp:revision>
  <dcterms:created xsi:type="dcterms:W3CDTF">2019-04-08T12:43:18Z</dcterms:created>
  <dcterms:modified xsi:type="dcterms:W3CDTF">2019-04-22T18:36:30Z</dcterms:modified>
</cp:coreProperties>
</file>