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71" r:id="rId3"/>
    <p:sldId id="261" r:id="rId4"/>
    <p:sldId id="257" r:id="rId5"/>
    <p:sldId id="258" r:id="rId6"/>
    <p:sldId id="262" r:id="rId7"/>
    <p:sldId id="260" r:id="rId8"/>
    <p:sldId id="263" r:id="rId9"/>
    <p:sldId id="265" r:id="rId10"/>
    <p:sldId id="266" r:id="rId11"/>
    <p:sldId id="267" r:id="rId12"/>
    <p:sldId id="264" r:id="rId13"/>
    <p:sldId id="269" r:id="rId14"/>
    <p:sldId id="268" r:id="rId15"/>
    <p:sldId id="259" r:id="rId16"/>
    <p:sldId id="270" r:id="rId1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9" autoAdjust="0"/>
    <p:restoredTop sz="94660"/>
  </p:normalViewPr>
  <p:slideViewPr>
    <p:cSldViewPr>
      <p:cViewPr varScale="1">
        <p:scale>
          <a:sx n="93" d="100"/>
          <a:sy n="93" d="100"/>
        </p:scale>
        <p:origin x="-258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8328260" y="5791799"/>
            <a:ext cx="2086626" cy="142679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95912" y="855714"/>
            <a:ext cx="8888801" cy="1620430"/>
          </a:xfrm>
        </p:spPr>
        <p:txBody>
          <a:bodyPr anchor="b">
            <a:normAutofit/>
          </a:bodyPr>
          <a:lstStyle>
            <a:lvl1pPr algn="r">
              <a:defRPr sz="49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95912" y="2480517"/>
            <a:ext cx="8888801" cy="1931917"/>
          </a:xfrm>
        </p:spPr>
        <p:txBody>
          <a:bodyPr/>
          <a:lstStyle>
            <a:lvl1pPr marL="0" marR="40318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512094" y="6627840"/>
            <a:ext cx="6384396" cy="402483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12094" y="6228855"/>
            <a:ext cx="6384396" cy="402483"/>
          </a:xfrm>
        </p:spPr>
        <p:txBody>
          <a:bodyPr tIns="0" bIns="0" anchor="b"/>
          <a:lstStyle>
            <a:lvl1pPr algn="r">
              <a:defRPr sz="1200"/>
            </a:lvl1pPr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251870" y="6340854"/>
            <a:ext cx="554434" cy="402483"/>
          </a:xfrm>
        </p:spPr>
        <p:txBody>
          <a:bodyPr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6464" y="419982"/>
            <a:ext cx="2100130" cy="604774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419982"/>
            <a:ext cx="6888427" cy="604774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94862"/>
            <a:ext cx="9072563" cy="154217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2075447"/>
            <a:ext cx="9072563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82247" y="7143053"/>
            <a:ext cx="2352146" cy="332626"/>
          </a:xfrm>
        </p:spPr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4031" y="7144069"/>
            <a:ext cx="4696416" cy="331610"/>
          </a:xfrm>
        </p:spPr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755" y="7754"/>
            <a:ext cx="10065116" cy="753641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marL="0" algn="ctr" defTabSz="1007943" rtl="0" eaLnBrk="1" latinLnBrk="0" hangingPunct="1"/>
            <a:endParaRPr kumimoji="0"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8328260" y="341081"/>
            <a:ext cx="2086626" cy="142679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101" y="7139693"/>
            <a:ext cx="2352146" cy="335986"/>
          </a:xfrm>
        </p:spPr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87680" y="7144069"/>
            <a:ext cx="4696416" cy="331610"/>
          </a:xfrm>
        </p:spPr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6703" y="892461"/>
            <a:ext cx="554434" cy="331610"/>
          </a:xfrm>
        </p:spPr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7131397" y="10341"/>
            <a:ext cx="2946644" cy="209463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754"/>
            <a:ext cx="10072871" cy="7544169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26" y="299240"/>
            <a:ext cx="7980495" cy="1501435"/>
          </a:xfrm>
        </p:spPr>
        <p:txBody>
          <a:bodyPr anchor="ctr"/>
          <a:lstStyle>
            <a:lvl1pPr marL="0" algn="l">
              <a:buNone/>
              <a:defRPr sz="40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026" y="1800671"/>
            <a:ext cx="4284266" cy="2519892"/>
          </a:xfrm>
        </p:spPr>
        <p:txBody>
          <a:bodyPr anchor="t"/>
          <a:lstStyle>
            <a:lvl1pPr marL="60477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898668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898668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282247" y="7144068"/>
            <a:ext cx="2352146" cy="332626"/>
          </a:xfrm>
        </p:spPr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4031" y="7144068"/>
            <a:ext cx="4696416" cy="332626"/>
          </a:xfrm>
        </p:spPr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66919" y="7144068"/>
            <a:ext cx="554434" cy="332626"/>
          </a:xfrm>
        </p:spPr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21" y="320478"/>
            <a:ext cx="1176073" cy="6783548"/>
          </a:xfrm>
        </p:spPr>
        <p:txBody>
          <a:bodyPr vert="vert270" anchor="b"/>
          <a:lstStyle>
            <a:lvl1pPr marL="0" algn="ctr">
              <a:defRPr sz="36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4824" y="320478"/>
            <a:ext cx="640539" cy="3326257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04824" y="3777770"/>
            <a:ext cx="640539" cy="3326257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229368" y="320478"/>
            <a:ext cx="7560469" cy="3326257"/>
          </a:xfrm>
        </p:spPr>
        <p:txBody>
          <a:bodyPr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229368" y="3777770"/>
            <a:ext cx="7560469" cy="332625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282247" y="7144068"/>
            <a:ext cx="2348786" cy="332626"/>
          </a:xfrm>
        </p:spPr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04031" y="7144068"/>
            <a:ext cx="4697571" cy="332626"/>
          </a:xfrm>
        </p:spPr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6919" y="7146413"/>
            <a:ext cx="554434" cy="332626"/>
          </a:xfrm>
        </p:spPr>
        <p:txBody>
          <a:bodyPr/>
          <a:lstStyle>
            <a:lvl1pPr algn="ctr">
              <a:defRPr/>
            </a:lvl1pPr>
          </a:lstStyle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282247" y="7144068"/>
            <a:ext cx="2352146" cy="332626"/>
          </a:xfrm>
        </p:spPr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04031" y="7145084"/>
            <a:ext cx="4696416" cy="331610"/>
          </a:xfrm>
        </p:spPr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66919" y="7144068"/>
            <a:ext cx="554434" cy="332626"/>
          </a:xfrm>
        </p:spPr>
        <p:txBody>
          <a:bodyPr/>
          <a:lstStyle/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5" y="405282"/>
            <a:ext cx="1008063" cy="6551718"/>
          </a:xfrm>
        </p:spPr>
        <p:txBody>
          <a:bodyPr vert="vert270" anchor="b"/>
          <a:lstStyle>
            <a:lvl1pPr marL="0" marR="20159" algn="r">
              <a:spcBef>
                <a:spcPts val="0"/>
              </a:spcBef>
              <a:buNone/>
              <a:defRPr sz="32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2202" y="405282"/>
            <a:ext cx="2688167" cy="655171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25249" y="352785"/>
            <a:ext cx="5816521" cy="6602116"/>
          </a:xfrm>
        </p:spPr>
        <p:txBody>
          <a:bodyPr/>
          <a:lstStyle>
            <a:lvl1pPr>
              <a:spcBef>
                <a:spcPts val="0"/>
              </a:spcBef>
              <a:defRPr sz="33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922135" y="7227049"/>
            <a:ext cx="2352146" cy="332626"/>
          </a:xfrm>
        </p:spPr>
        <p:txBody>
          <a:bodyPr/>
          <a:lstStyle>
            <a:lvl1pPr>
              <a:defRPr sz="1000"/>
            </a:lvl1pPr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52202" y="7227049"/>
            <a:ext cx="5669933" cy="332626"/>
          </a:xfrm>
        </p:spPr>
        <p:txBody>
          <a:bodyPr/>
          <a:lstStyle>
            <a:lvl1pPr>
              <a:defRPr sz="1000"/>
            </a:lvl1pPr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72076" y="7227049"/>
            <a:ext cx="554434" cy="332626"/>
          </a:xfrm>
        </p:spPr>
        <p:txBody>
          <a:bodyPr/>
          <a:lstStyle>
            <a:lvl1pPr>
              <a:defRPr sz="1000"/>
            </a:lvl1pPr>
          </a:lstStyle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5" y="166335"/>
            <a:ext cx="1008063" cy="7055697"/>
          </a:xfrm>
        </p:spPr>
        <p:txBody>
          <a:bodyPr vert="vert270" anchor="b"/>
          <a:lstStyle>
            <a:lvl1pPr marL="0" algn="l">
              <a:buNone/>
              <a:defRPr sz="33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54827" y="412228"/>
            <a:ext cx="8084661" cy="604774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0078" y="6467722"/>
            <a:ext cx="8084661" cy="755968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33857" y="7227049"/>
            <a:ext cx="2318544" cy="332626"/>
          </a:xfrm>
        </p:spPr>
        <p:txBody>
          <a:bodyPr/>
          <a:lstStyle>
            <a:lvl1pPr>
              <a:defRPr sz="1000"/>
            </a:lvl1pPr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0320" y="7228064"/>
            <a:ext cx="5454906" cy="332626"/>
          </a:xfrm>
        </p:spPr>
        <p:txBody>
          <a:bodyPr/>
          <a:lstStyle>
            <a:lvl1pPr>
              <a:defRPr sz="1000"/>
            </a:lvl1pPr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58884" y="7227049"/>
            <a:ext cx="403225" cy="332626"/>
          </a:xfrm>
        </p:spPr>
        <p:txBody>
          <a:bodyPr/>
          <a:lstStyle>
            <a:lvl1pPr algn="ctr">
              <a:defRPr sz="1000"/>
            </a:lvl1pPr>
          </a:lstStyle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755" y="15508"/>
            <a:ext cx="10065116" cy="753641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754"/>
            <a:ext cx="10072871" cy="7544169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131397" y="5454705"/>
            <a:ext cx="2946644" cy="209463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4031" y="294862"/>
            <a:ext cx="9072563" cy="1542174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4031" y="2075447"/>
            <a:ext cx="9072563" cy="5039783"/>
          </a:xfrm>
          <a:prstGeom prst="rect">
            <a:avLst/>
          </a:prstGeom>
        </p:spPr>
        <p:txBody>
          <a:bodyPr vert="horz" lIns="100794" tIns="50397" rIns="100794" bIns="50397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282247" y="7144068"/>
            <a:ext cx="2352146" cy="332626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04031" y="7145084"/>
            <a:ext cx="4696416" cy="331610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366919" y="7144068"/>
            <a:ext cx="554434" cy="332626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/>
                </a:solidFill>
              </a:defRPr>
            </a:lvl1pPr>
          </a:lstStyle>
          <a:p>
            <a:pPr algn="r"/>
            <a:fld id="{217DE61E-F0B8-4D9B-A5BE-E317651E9ADC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534210" algn="l" rtl="0" eaLnBrk="1" latinLnBrk="0" hangingPunct="1">
        <a:spcBef>
          <a:spcPct val="0"/>
        </a:spcBef>
        <a:buNone/>
        <a:defRPr kumimoji="0" sz="46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3892" indent="-42333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907149" indent="-314982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611" indent="-251986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31827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900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15886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298110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844" indent="-20158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68280" y="422251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968346" y="1493821"/>
            <a:ext cx="783124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Неизвестные факты и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нераскрытые тайны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английских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рок-групп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82528" y="6065853"/>
            <a:ext cx="4143404" cy="12858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 ученица 7 «а» класса</a:t>
            </a:r>
          </a:p>
          <a:p>
            <a:r>
              <a:rPr lang="ru-RU" dirty="0" smtClean="0"/>
              <a:t>МАОУК «Гимназия «</a:t>
            </a:r>
            <a:r>
              <a:rPr lang="ru-RU" dirty="0" err="1" smtClean="0"/>
              <a:t>Арт-Этюд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Васильева Алина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Гитарист какой группы создал свою собственную гитару?</a:t>
            </a:r>
            <a:endParaRPr lang="ru-RU" dirty="0"/>
          </a:p>
        </p:txBody>
      </p:sp>
      <p:pic>
        <p:nvPicPr>
          <p:cNvPr id="3" name="Рисунок 2" descr="DV016_Jpg_Large_512637.593_antique_cher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6" y="2779705"/>
            <a:ext cx="935837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Многие песни этой группы используются в рекламах. Какая это группа?</a:t>
            </a:r>
            <a:endParaRPr lang="ru-RU" dirty="0"/>
          </a:p>
        </p:txBody>
      </p:sp>
      <p:pic>
        <p:nvPicPr>
          <p:cNvPr id="3" name="Рисунок 2" descr="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6" y="2065325"/>
            <a:ext cx="7643866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Назовите единственную в мире группу, каждый участник которой написал хотя бы один хит.</a:t>
            </a:r>
            <a:endParaRPr lang="ru-RU" dirty="0"/>
          </a:p>
        </p:txBody>
      </p:sp>
      <p:pic>
        <p:nvPicPr>
          <p:cNvPr id="3" name="Рисунок 2" descr="HarmonyCentral_AdvancedGuitarInspiration_MBMH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0" y="2351077"/>
            <a:ext cx="785818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Солист какой группы записал сольный альбом с </a:t>
            </a:r>
            <a:r>
              <a:rPr lang="ru-RU" dirty="0" err="1" smtClean="0"/>
              <a:t>Монсеррат</a:t>
            </a:r>
            <a:r>
              <a:rPr lang="ru-RU" dirty="0" smtClean="0"/>
              <a:t> </a:t>
            </a:r>
            <a:r>
              <a:rPr lang="ru-RU" dirty="0" err="1" smtClean="0"/>
              <a:t>Кабалье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" name="Рисунок 2" descr="Caballe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0" y="1922449"/>
            <a:ext cx="7667652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Астрофизик, электрик, дантист и художник создали эту группу?</a:t>
            </a:r>
            <a:endParaRPr lang="ru-RU" dirty="0"/>
          </a:p>
        </p:txBody>
      </p:sp>
      <p:pic>
        <p:nvPicPr>
          <p:cNvPr id="3" name="Рисунок 2" descr="6_db5f73fbcd87988689c55ded282924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0" y="2065325"/>
            <a:ext cx="7929618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какой группе солистами являлись: </a:t>
            </a:r>
            <a:r>
              <a:rPr lang="ru-RU" dirty="0" err="1" smtClean="0"/>
              <a:t>Меддоуз</a:t>
            </a:r>
            <a:r>
              <a:rPr lang="ru-RU" dirty="0" smtClean="0"/>
              <a:t> Тейлор, Герольд </a:t>
            </a:r>
            <a:r>
              <a:rPr lang="ru-RU" dirty="0" err="1" smtClean="0"/>
              <a:t>Мэй</a:t>
            </a:r>
            <a:r>
              <a:rPr lang="ru-RU" dirty="0" smtClean="0"/>
              <a:t>, </a:t>
            </a:r>
            <a:r>
              <a:rPr lang="ru-RU" dirty="0" err="1" smtClean="0"/>
              <a:t>Фаррух</a:t>
            </a:r>
            <a:r>
              <a:rPr lang="ru-RU" dirty="0" smtClean="0"/>
              <a:t> </a:t>
            </a:r>
            <a:r>
              <a:rPr lang="ru-RU" dirty="0" err="1" smtClean="0"/>
              <a:t>Булсара</a:t>
            </a:r>
            <a:r>
              <a:rPr lang="ru-RU" dirty="0" smtClean="0"/>
              <a:t> и Ричард </a:t>
            </a:r>
            <a:r>
              <a:rPr lang="ru-RU" dirty="0" err="1" smtClean="0"/>
              <a:t>Дикон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 descr="15434594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6" y="2493953"/>
            <a:ext cx="4071966" cy="2643206"/>
          </a:xfrm>
          <a:prstGeom prst="rect">
            <a:avLst/>
          </a:prstGeom>
        </p:spPr>
      </p:pic>
      <p:pic>
        <p:nvPicPr>
          <p:cNvPr id="5" name="Рисунок 4" descr="15434594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2" y="4994283"/>
            <a:ext cx="3571900" cy="2351078"/>
          </a:xfrm>
          <a:prstGeom prst="rect">
            <a:avLst/>
          </a:prstGeom>
        </p:spPr>
      </p:pic>
      <p:pic>
        <p:nvPicPr>
          <p:cNvPr id="6" name="Рисунок 5" descr="15434594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56" y="5065721"/>
            <a:ext cx="4071966" cy="2294013"/>
          </a:xfrm>
          <a:prstGeom prst="rect">
            <a:avLst/>
          </a:prstGeom>
        </p:spPr>
      </p:pic>
      <p:pic>
        <p:nvPicPr>
          <p:cNvPr id="7" name="Рисунок 6" descr="15434595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22" y="2493953"/>
            <a:ext cx="357190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26" y="350813"/>
            <a:ext cx="7980495" cy="178595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Вы догадались, что это за группа? Правильный ответ на все эти вопросы: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156" y="2422515"/>
            <a:ext cx="8072494" cy="42862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13800" dirty="0" smtClean="0">
                <a:solidFill>
                  <a:srgbClr val="990000"/>
                </a:solidFill>
              </a:rPr>
              <a:t>«QUEEN»</a:t>
            </a:r>
            <a:endParaRPr lang="ru-RU" sz="138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Вашему вниманию предлагается блиц-опрос: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026" y="2208201"/>
            <a:ext cx="6049046" cy="714380"/>
          </a:xfrm>
        </p:spPr>
        <p:txBody>
          <a:bodyPr/>
          <a:lstStyle/>
          <a:p>
            <a:r>
              <a:rPr lang="ru-RU" dirty="0" smtClean="0"/>
              <a:t>Ответьте, </a:t>
            </a:r>
            <a:r>
              <a:rPr lang="ru-RU" dirty="0" smtClean="0"/>
              <a:t>пожалуйста, на вопросы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66" y="207937"/>
            <a:ext cx="8358246" cy="285752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26 апреля 1985 года в Сиднее более 2 миллионов человек собрались насладиться творчеством музыкантов. Какая это группа?</a:t>
            </a:r>
            <a:endParaRPr lang="ru-RU" dirty="0"/>
          </a:p>
        </p:txBody>
      </p:sp>
      <p:pic>
        <p:nvPicPr>
          <p:cNvPr id="3" name="Рисунок 2" descr="7832598478_26f2beaf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2" y="3065457"/>
            <a:ext cx="8072494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Солист какой группы был общим лучшим другом Майкла Джексона и </a:t>
            </a:r>
            <a:r>
              <a:rPr lang="ru-RU" dirty="0" err="1" smtClean="0"/>
              <a:t>Элтона</a:t>
            </a:r>
            <a:r>
              <a:rPr lang="ru-RU" dirty="0" smtClean="0"/>
              <a:t> Джона?</a:t>
            </a:r>
            <a:endParaRPr lang="ru-RU" dirty="0"/>
          </a:p>
        </p:txBody>
      </p:sp>
      <p:pic>
        <p:nvPicPr>
          <p:cNvPr id="12" name="Рисунок 11" descr="The-Legendary-Michael-Jackson-michael-jackson-37094300-800-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2841">
            <a:off x="1083034" y="2792654"/>
            <a:ext cx="3053706" cy="4245907"/>
          </a:xfrm>
          <a:prstGeom prst="rect">
            <a:avLst/>
          </a:prstGeom>
        </p:spPr>
      </p:pic>
      <p:pic>
        <p:nvPicPr>
          <p:cNvPr id="13" name="Рисунок 12" descr="fd040c5d663f7fae11c85b0195aac88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5983">
            <a:off x="6468931" y="2811397"/>
            <a:ext cx="2687350" cy="42368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68808" y="2922581"/>
            <a:ext cx="142876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20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26" y="207938"/>
            <a:ext cx="7980495" cy="159273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Какая группа превзошла по популярности даже «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Beatls</a:t>
            </a:r>
            <a:r>
              <a:rPr lang="ru-RU" dirty="0" smtClean="0"/>
              <a:t>»?</a:t>
            </a:r>
            <a:endParaRPr lang="ru-RU" dirty="0"/>
          </a:p>
        </p:txBody>
      </p:sp>
      <p:pic>
        <p:nvPicPr>
          <p:cNvPr id="4" name="Рисунок 3" descr="Beatles-Love-Show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18" y="1993887"/>
            <a:ext cx="7715304" cy="5258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Какая группа ранее носила название «</a:t>
            </a:r>
            <a:r>
              <a:rPr lang="ru-RU" dirty="0" err="1" smtClean="0"/>
              <a:t>Smile</a:t>
            </a:r>
            <a:r>
              <a:rPr lang="ru-RU" dirty="0" smtClean="0"/>
              <a:t>»?</a:t>
            </a:r>
            <a:endParaRPr lang="ru-RU" dirty="0"/>
          </a:p>
        </p:txBody>
      </p:sp>
      <p:pic>
        <p:nvPicPr>
          <p:cNvPr id="4" name="Рисунок 3" descr="112413_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0" y="1993887"/>
            <a:ext cx="7858180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26" y="493689"/>
            <a:ext cx="7980495" cy="130698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Какие исполнители продержались в рейтинге официальных хит-парадов 27 лет?</a:t>
            </a:r>
            <a:endParaRPr lang="ru-RU" dirty="0"/>
          </a:p>
        </p:txBody>
      </p:sp>
      <p:pic>
        <p:nvPicPr>
          <p:cNvPr id="3" name="Рисунок 2" descr="british-1595321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6" y="2422515"/>
            <a:ext cx="7786742" cy="491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У истоков какой группы стоял Тим </a:t>
            </a:r>
            <a:r>
              <a:rPr lang="ru-RU" dirty="0" err="1" smtClean="0"/>
              <a:t>Стаффел</a:t>
            </a:r>
            <a:r>
              <a:rPr lang="ru-RU" dirty="0" smtClean="0"/>
              <a:t>, а продолжателем стал Пол </a:t>
            </a:r>
            <a:r>
              <a:rPr lang="ru-RU" dirty="0" err="1" smtClean="0"/>
              <a:t>Роджерс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" name="Рисунок 2" descr="2636101_tim-staffell_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6" y="2422515"/>
            <a:ext cx="3714776" cy="4708532"/>
          </a:xfrm>
          <a:prstGeom prst="rect">
            <a:avLst/>
          </a:prstGeom>
        </p:spPr>
      </p:pic>
      <p:pic>
        <p:nvPicPr>
          <p:cNvPr id="4" name="Рисунок 3" descr="paul-rodgers-bad-company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436" y="2422515"/>
            <a:ext cx="357190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Какая группа создала хит всех времен и народов, совместив рок и оперу?</a:t>
            </a:r>
            <a:endParaRPr lang="ru-RU" dirty="0"/>
          </a:p>
        </p:txBody>
      </p:sp>
      <p:pic>
        <p:nvPicPr>
          <p:cNvPr id="3" name="Рисунок 2" descr="98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6" y="1993887"/>
            <a:ext cx="7572428" cy="521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261</TotalTime>
  <Words>198</Words>
  <Application>LibreOffice/4.4.3.2$Linux_x86 LibreOffice_project/40m0$Build-2</Application>
  <PresentationFormat>Произвольный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Слайд 1</vt:lpstr>
      <vt:lpstr>Вашему вниманию предлагается блиц-опрос:</vt:lpstr>
      <vt:lpstr>26 апреля 1985 года в Сиднее более 2 миллионов человек собрались насладиться творчеством музыкантов. Какая это группа?</vt:lpstr>
      <vt:lpstr>Солист какой группы был общим лучшим другом Майкла Джексона и Элтона Джона?</vt:lpstr>
      <vt:lpstr>Какая группа превзошла по популярности даже «The Beatls»?</vt:lpstr>
      <vt:lpstr>Какая группа ранее носила название «Smile»?</vt:lpstr>
      <vt:lpstr>Какие исполнители продержались в рейтинге официальных хит-парадов 27 лет?</vt:lpstr>
      <vt:lpstr>У истоков какой группы стоял Тим Стаффел, а продолжателем стал Пол Роджерс?</vt:lpstr>
      <vt:lpstr>Какая группа создала хит всех времен и народов, совместив рок и оперу?</vt:lpstr>
      <vt:lpstr>Гитарист какой группы создал свою собственную гитару?</vt:lpstr>
      <vt:lpstr>Многие песни этой группы используются в рекламах. Какая это группа?</vt:lpstr>
      <vt:lpstr>Назовите единственную в мире группу, каждый участник которой написал хотя бы один хит.</vt:lpstr>
      <vt:lpstr>Солист какой группы записал сольный альбом с Монсеррат Кабалье?</vt:lpstr>
      <vt:lpstr>Астрофизик, электрик, дантист и художник создали эту группу?</vt:lpstr>
      <vt:lpstr> В какой группе солистами являлись: Меддоуз Тейлор, Герольд Мэй, Фаррух Булсара и Ричард Дикон?</vt:lpstr>
      <vt:lpstr>Вы догадались, что это за группа? Правильный ответ на все эти 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 </dc:creator>
  <cp:lastModifiedBy>user</cp:lastModifiedBy>
  <cp:revision>58</cp:revision>
  <dcterms:created xsi:type="dcterms:W3CDTF">2015-08-26T12:11:50Z</dcterms:created>
  <dcterms:modified xsi:type="dcterms:W3CDTF">2019-05-17T04:10:15Z</dcterms:modified>
  <dc:language>ru-RU</dc:language>
</cp:coreProperties>
</file>