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56" r:id="rId3"/>
    <p:sldId id="257" r:id="rId4"/>
    <p:sldId id="258" r:id="rId5"/>
    <p:sldId id="259" r:id="rId6"/>
    <p:sldId id="290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91" r:id="rId18"/>
    <p:sldId id="272" r:id="rId19"/>
    <p:sldId id="273" r:id="rId20"/>
    <p:sldId id="274" r:id="rId21"/>
    <p:sldId id="275" r:id="rId22"/>
    <p:sldId id="292" r:id="rId23"/>
    <p:sldId id="276" r:id="rId24"/>
    <p:sldId id="277" r:id="rId25"/>
    <p:sldId id="278" r:id="rId26"/>
    <p:sldId id="279" r:id="rId27"/>
    <p:sldId id="280" r:id="rId28"/>
    <p:sldId id="293" r:id="rId29"/>
    <p:sldId id="281" r:id="rId30"/>
    <p:sldId id="294" r:id="rId31"/>
    <p:sldId id="282" r:id="rId32"/>
    <p:sldId id="295" r:id="rId33"/>
    <p:sldId id="283" r:id="rId34"/>
    <p:sldId id="287" r:id="rId35"/>
    <p:sldId id="296" r:id="rId36"/>
    <p:sldId id="285" r:id="rId37"/>
    <p:sldId id="286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42" autoAdjust="0"/>
    <p:restoredTop sz="94660"/>
  </p:normalViewPr>
  <p:slideViewPr>
    <p:cSldViewPr>
      <p:cViewPr varScale="1">
        <p:scale>
          <a:sx n="66" d="100"/>
          <a:sy n="66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428205"/>
              </p:ext>
            </p:extLst>
          </p:nvPr>
        </p:nvGraphicFramePr>
        <p:xfrm>
          <a:off x="2590800" y="228600"/>
          <a:ext cx="4097338" cy="631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5940803" imgH="9133528" progId="Word.Document.12">
                  <p:embed/>
                </p:oleObj>
              </mc:Choice>
              <mc:Fallback>
                <p:oleObj name="Документ" r:id="rId3" imgW="5940803" imgH="91335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28600"/>
                        <a:ext cx="4097338" cy="631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560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9218" name="Picture 2" descr="C:\Users\Oleg\Desktop\Для презентации\84302181_large_gorod_na_ostr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00" y="729000"/>
            <a:ext cx="72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0243" name="Picture 3" descr="C:\Users\Oleg\Desktop\Для презентации\286fe69b82dd.jpg"/>
          <p:cNvPicPr>
            <a:picLocks noChangeAspect="1" noChangeArrowheads="1"/>
          </p:cNvPicPr>
          <p:nvPr/>
        </p:nvPicPr>
        <p:blipFill>
          <a:blip r:embed="rId3" cstate="print"/>
          <a:srcRect t="820" r="1968" b="820"/>
          <a:stretch>
            <a:fillRect/>
          </a:stretch>
        </p:blipFill>
        <p:spPr bwMode="auto">
          <a:xfrm>
            <a:off x="1208296" y="729000"/>
            <a:ext cx="6727407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2290" name="Picture 2" descr="C:\Users\Oleg\Desktop\84302175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019" y="729000"/>
            <a:ext cx="7209962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3314" name="Picture 2" descr="C:\Users\Oleg\Desktop\WR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840" y="729000"/>
            <a:ext cx="7152319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4338" name="Picture 2" descr="C:\Users\Oleg\Desktop\cs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Oleg\Desktop\cs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45720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" y="838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последовательность событий, которые происходят в сказке.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124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построение произведения, зачин,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троекратность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повторения, волшебство, концовка.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5362" name="Picture 2" descr="C:\Users\Oleg\Desktop\106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286125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C:\Users\Oleg\Desktop\imgh5897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425" y="2438400"/>
            <a:ext cx="2831149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Users\Oleg\Desktop\400.jpg"/>
          <p:cNvPicPr>
            <a:picLocks noChangeAspect="1" noChangeArrowheads="1"/>
          </p:cNvPicPr>
          <p:nvPr/>
        </p:nvPicPr>
        <p:blipFill>
          <a:blip r:embed="rId5" cstate="print"/>
          <a:srcRect l="4961" t="3898" r="5669" b="4455"/>
          <a:stretch>
            <a:fillRect/>
          </a:stretch>
        </p:blipFill>
        <p:spPr bwMode="auto">
          <a:xfrm>
            <a:off x="5715000" y="457200"/>
            <a:ext cx="2896714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609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Зачин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098" name="Picture 2" descr="C:\Users\Oleg\Desktop\movies_3_skazka_o_tsare_saltane.jpg"/>
          <p:cNvPicPr>
            <a:picLocks noChangeAspect="1" noChangeArrowheads="1"/>
          </p:cNvPicPr>
          <p:nvPr/>
        </p:nvPicPr>
        <p:blipFill>
          <a:blip r:embed="rId3" cstate="print"/>
          <a:srcRect l="3691" t="4921" r="3691" b="4921"/>
          <a:stretch>
            <a:fillRect/>
          </a:stretch>
        </p:blipFill>
        <p:spPr bwMode="auto">
          <a:xfrm>
            <a:off x="457200" y="381000"/>
            <a:ext cx="4931231" cy="3600000"/>
          </a:xfrm>
          <a:prstGeom prst="rect">
            <a:avLst/>
          </a:prstGeom>
          <a:noFill/>
        </p:spPr>
      </p:pic>
      <p:pic>
        <p:nvPicPr>
          <p:cNvPr id="3074" name="Picture 2" descr="C:\Users\Oleg\Desktop\f1e8f9365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19400"/>
            <a:ext cx="476470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667000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 ему в ответ: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“Нужен мне работник: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Повар, конюх и плотник.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где найти мне такого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Служителя не слишком дорогого?”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говорит: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“Буду служить тебе славно,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Усердно и очень исправно,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 за три щелка тебе по лбу.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же мне давай варёную полбу”.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eg\Desktop\08lab7a8k1299268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09000"/>
            <a:ext cx="3885679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 о попе и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работнике его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1336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взмолится золотая рыбка!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Голосом молвит человечьим: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"Отпусти ты, старче, меня в море!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Дорогой за себя дам откуп: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Откуплюсь чем только пожелаешь".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Удивился старик, испугался: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рыбачил тридцать лет и три года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слыхивал, чтоб рыба говорила.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Отпустил он рыбку золотую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сказал ей ласковое слово: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"Бог с тобою, золотая рыбка!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Твоего мне откупа не надо;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Ступай себе в синее море,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Гуляй там себе на просторе".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leg\Desktop\motivator-44261.jpg"/>
          <p:cNvPicPr>
            <a:picLocks noChangeAspect="1" noChangeArrowheads="1"/>
          </p:cNvPicPr>
          <p:nvPr/>
        </p:nvPicPr>
        <p:blipFill>
          <a:blip r:embed="rId3" cstate="print"/>
          <a:srcRect l="8070" t="5711" r="8070" b="16094"/>
          <a:stretch>
            <a:fillRect/>
          </a:stretch>
        </p:blipFill>
        <p:spPr bwMode="auto">
          <a:xfrm>
            <a:off x="4724400" y="909000"/>
            <a:ext cx="382525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 о рыбаке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рыбке»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" name="Picture 2" descr="C:\Users\Oleg\Desktop\Для презентации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0"/>
            <a:ext cx="4764707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Oleg\Desktop\bb841fb975aft.jpg"/>
          <p:cNvPicPr>
            <a:picLocks noChangeAspect="1" noChangeArrowheads="1"/>
          </p:cNvPicPr>
          <p:nvPr/>
        </p:nvPicPr>
        <p:blipFill>
          <a:blip r:embed="rId4" cstate="print"/>
          <a:srcRect l="7559" t="1605" r="7559" b="19259"/>
          <a:stretch>
            <a:fillRect/>
          </a:stretch>
        </p:blipFill>
        <p:spPr bwMode="auto">
          <a:xfrm>
            <a:off x="457200" y="762000"/>
            <a:ext cx="327937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4495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3074" name="Picture 2" descr="C:\Users\Oleg\Desktop\Для презентации\cs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Oleg\Desktop\cs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Гипербола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преувеличение.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100" name="Picture 4" descr="C:\Users\Oleg\Desktop\12384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49000"/>
            <a:ext cx="381176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Oleg\Desktop\1585466.3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000" y="36576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Oleg\Desktop\cs62.jpg"/>
          <p:cNvPicPr>
            <a:picLocks noChangeAspect="1" noChangeArrowheads="1"/>
          </p:cNvPicPr>
          <p:nvPr/>
        </p:nvPicPr>
        <p:blipFill>
          <a:blip r:embed="rId5" cstate="print"/>
          <a:srcRect l="1575" t="2084" r="1575" b="2084"/>
          <a:stretch>
            <a:fillRect/>
          </a:stretch>
        </p:blipFill>
        <p:spPr bwMode="auto">
          <a:xfrm>
            <a:off x="4724400" y="549000"/>
            <a:ext cx="385234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8194" name="Picture 2" descr="C:\Users\Oleg\Desktop\Для презентации\cs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69" y="729000"/>
            <a:ext cx="714706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7170" name="Picture 2" descr="C:\Users\Oleg\Desktop\cs19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Oleg\Desktop\cs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9700" y="685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eg\Desktop\84829331_large_3503277_311400.jpg"/>
          <p:cNvPicPr>
            <a:picLocks noChangeAspect="1" noChangeArrowheads="1"/>
          </p:cNvPicPr>
          <p:nvPr/>
        </p:nvPicPr>
        <p:blipFill>
          <a:blip r:embed="rId3" cstate="print"/>
          <a:srcRect b="5545"/>
          <a:stretch>
            <a:fillRect/>
          </a:stretch>
        </p:blipFill>
        <p:spPr bwMode="auto">
          <a:xfrm>
            <a:off x="914400" y="1676400"/>
            <a:ext cx="7315200" cy="429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9218" name="Picture 2" descr="C:\Users\Oleg\Desktop\8ac92fc980a09f69de74be1377651770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341859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5410200"/>
            <a:ext cx="407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А. Врубель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«Царевна-Лебедь»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Oleg\Desktop\vrubel-wi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15281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05400" y="579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Врубель с супругой.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0242" name="Picture 2" descr="C:\Users\Oleg\Desktop\20979533_1206180552_Pushkina_N_N_1832.jpg"/>
          <p:cNvPicPr>
            <a:picLocks noChangeAspect="1" noChangeArrowheads="1"/>
          </p:cNvPicPr>
          <p:nvPr/>
        </p:nvPicPr>
        <p:blipFill>
          <a:blip r:embed="rId3" cstate="print"/>
          <a:srcRect t="8111" r="5160"/>
          <a:stretch>
            <a:fillRect/>
          </a:stretch>
        </p:blipFill>
        <p:spPr bwMode="auto">
          <a:xfrm>
            <a:off x="4343400" y="381000"/>
            <a:ext cx="4293502" cy="496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00600" y="5626894"/>
            <a:ext cx="350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Жена А. С. Пушкина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Гончарова</a:t>
            </a:r>
          </a:p>
          <a:p>
            <a:endParaRPr lang="ru-RU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533400"/>
            <a:ext cx="396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Прототип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лицо, послужившее автору оригиналом для создания литературного образа.</a:t>
            </a:r>
          </a:p>
        </p:txBody>
      </p:sp>
      <p:pic>
        <p:nvPicPr>
          <p:cNvPr id="5122" name="Picture 2" descr="C:\Users\Oleg\Desktop\cs218.jpg"/>
          <p:cNvPicPr>
            <a:picLocks noChangeAspect="1" noChangeArrowheads="1"/>
          </p:cNvPicPr>
          <p:nvPr/>
        </p:nvPicPr>
        <p:blipFill>
          <a:blip r:embed="rId4" cstate="print"/>
          <a:srcRect l="8661" t="4169" r="11811" b="11985"/>
          <a:stretch>
            <a:fillRect/>
          </a:stretch>
        </p:blipFill>
        <p:spPr bwMode="auto">
          <a:xfrm>
            <a:off x="838200" y="4038600"/>
            <a:ext cx="293751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7409" name="Picture 1" descr="C:\Users\Oleg\Desktop\cs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2" y="304800"/>
            <a:ext cx="357353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C:\Users\Oleg\Desktop\sk-tsar-saltan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Oleg\Desktop\cs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81400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30288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Здравствуй, князь ты мой прекрасный…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028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Остров Буян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324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Корабельщики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Oleg\Desktop\cs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81400"/>
            <a:ext cx="357353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6147" name="Picture 3" descr="C:\Users\Oleg\Desktop\cs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Oleg\Desktop\cs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6670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299948" lon="10799999" rev="6"/>
            </a:camera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6386" name="Picture 2" descr="C:\Users\Oleg\Desktop\cs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Oleg\Desktop\cs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9718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" y="685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вид литературного произведения.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leg\Desktop\Для презентации\7c0d0ad756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35753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7170" name="Picture 2" descr="C:\Users\Oleg\Desktop\cs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69" y="729000"/>
            <a:ext cx="714706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10799977" rev="0"/>
            </a:camera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5361" name="Picture 1" descr="C:\Users\Oleg\Desktop\Для презентации\84302175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5" y="381000"/>
            <a:ext cx="480665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C:\Users\Oleg\Desktop\Для презентации\cs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8194" name="Picture 2" descr="C:\Users\Oleg\Desktop\6401398294989642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00" y="729000"/>
            <a:ext cx="72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48000" y="1012954"/>
            <a:ext cx="4191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заботливый сын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добрый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справедливый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илосердный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благородный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энергичный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вспыльчивый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любящий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сильный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внимательный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Салтан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609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Князь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Гвидон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Oleg\Desktop\cs149.jpg"/>
          <p:cNvPicPr>
            <a:picLocks noChangeAspect="1" noChangeArrowheads="1"/>
          </p:cNvPicPr>
          <p:nvPr/>
        </p:nvPicPr>
        <p:blipFill>
          <a:blip r:embed="rId3" cstate="print"/>
          <a:srcRect l="8661" r="16535"/>
          <a:stretch>
            <a:fillRect/>
          </a:stretch>
        </p:blipFill>
        <p:spPr bwMode="auto">
          <a:xfrm>
            <a:off x="381000" y="3276600"/>
            <a:ext cx="285138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Oleg\Desktop\kinopoisk.ru-Skazka-o-tsare-Saltane-611126.jpg"/>
          <p:cNvPicPr>
            <a:picLocks noChangeAspect="1" noChangeArrowheads="1"/>
          </p:cNvPicPr>
          <p:nvPr/>
        </p:nvPicPr>
        <p:blipFill>
          <a:blip r:embed="rId4" cstate="print"/>
          <a:srcRect l="26247" t="10400" r="24147" b="17828"/>
          <a:stretch>
            <a:fillRect/>
          </a:stretch>
        </p:blipFill>
        <p:spPr bwMode="auto">
          <a:xfrm>
            <a:off x="5943600" y="2209800"/>
            <a:ext cx="281670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953000" y="1524000"/>
            <a:ext cx="3429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заботливый сын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добрый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справедливый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илосердный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благородный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энергичный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любящий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сильный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внимательный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Салтан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04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Князь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Гвидон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справедливый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простой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вспыльчивый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любящий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0242" name="Picture 2" descr="C:\Users\Oleg\Desktop\cs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72" y="729000"/>
            <a:ext cx="7147056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0600" y="457200"/>
          <a:ext cx="7162800" cy="51206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«Сказка о царе Салтане…»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Волшебные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сказки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Нет </a:t>
                      </a: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зачина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1. Начинается с зачина.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2. Троекратный повтор событий.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2. Троекратный повтор событий.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3. Волшебные события, герои.</a:t>
                      </a:r>
                      <a:endParaRPr lang="ru-RU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3. Волшебные события, герои, </a:t>
                      </a: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предметы.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4. Сказочный язык.</a:t>
                      </a:r>
                      <a:endParaRPr lang="ru-RU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4. Сказочный язык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5. Зло прощено.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5. Зло наказано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6. Сказочная концовка.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6. Сказочная концовка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28700" y="4572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«Это правда, это неправда».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Oleg\Desktop\vopros.jpg"/>
          <p:cNvPicPr>
            <a:picLocks noChangeAspect="1" noChangeArrowheads="1"/>
          </p:cNvPicPr>
          <p:nvPr/>
        </p:nvPicPr>
        <p:blipFill>
          <a:blip r:embed="rId3" cstate="print"/>
          <a:srcRect l="17998" r="16648"/>
          <a:stretch>
            <a:fillRect/>
          </a:stretch>
        </p:blipFill>
        <p:spPr bwMode="auto">
          <a:xfrm>
            <a:off x="2660418" y="1371600"/>
            <a:ext cx="3823164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5057" name="Picture 1" descr="C:\Users\Oleg\Desktop\цвет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744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152400" y="741403"/>
            <a:ext cx="510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Люблю я Пушкина творенья,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это вовсе не секрет.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Его поэм, стихотворений,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Прекрасней не было и нет!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мальства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его читаем сказки,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них жар души, природы краски.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Добро цветов, в них злоба чахнет.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них русский дух,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них Русью пахнет!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Пушкина Руси спасибо,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 имени всего народа!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Ведь мы стихи его читаем,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 писал – без перевода.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4033" name="Picture 1" descr="C:\Users\Oleg\Desktop\Gedi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54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4572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098" name="Picture 2" descr="C:\Users\Oleg\Desktop\movies_3_skazka_o_tsare_saltane.jpg"/>
          <p:cNvPicPr>
            <a:picLocks noChangeAspect="1" noChangeArrowheads="1"/>
          </p:cNvPicPr>
          <p:nvPr/>
        </p:nvPicPr>
        <p:blipFill>
          <a:blip r:embed="rId3" cstate="print"/>
          <a:srcRect l="3691" t="4921" r="3691" b="4921"/>
          <a:stretch>
            <a:fillRect/>
          </a:stretch>
        </p:blipFill>
        <p:spPr bwMode="auto">
          <a:xfrm>
            <a:off x="457200" y="381000"/>
            <a:ext cx="493123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Oleg\Desktop\f1e8f9365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476470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098" name="Picture 2" descr="C:\Users\Oleg\Desktop\Для презентации\1267805663_14-skazka-o-care-saltane-1904_1.jpg"/>
          <p:cNvPicPr>
            <a:picLocks noChangeAspect="1" noChangeArrowheads="1"/>
          </p:cNvPicPr>
          <p:nvPr/>
        </p:nvPicPr>
        <p:blipFill>
          <a:blip r:embed="rId3" cstate="print"/>
          <a:srcRect b="4392"/>
          <a:stretch>
            <a:fillRect/>
          </a:stretch>
        </p:blipFill>
        <p:spPr bwMode="auto">
          <a:xfrm>
            <a:off x="821573" y="729000"/>
            <a:ext cx="7500854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2052" name="Picture 4" descr="C:\Users\Oleg\Desktop\cs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Oleg\Desktop\cs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7432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026" name="Picture 2" descr="C:\Users\Oleg\Desktop\cs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9000"/>
            <a:ext cx="4050006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Oleg\Desktop\eef6ad5db8ba95998705ed99846612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000" y="3581400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Oleg\Desktop\cs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9000"/>
            <a:ext cx="4050006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3074" name="Picture 2" descr="C:\Users\Oleg\Desktop\8bcbd2915b35274c9c79f751134ae2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Oleg\Desktop\Для презентации\cs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7432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8194" name="Picture 2" descr="C:\Users\Oleg\Desktop\Для презентации\cs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69" y="729000"/>
            <a:ext cx="714706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334</Words>
  <Application>Microsoft Office PowerPoint</Application>
  <PresentationFormat>Экран (4:3)</PresentationFormat>
  <Paragraphs>86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Лидия</cp:lastModifiedBy>
  <cp:revision>136</cp:revision>
  <dcterms:created xsi:type="dcterms:W3CDTF">2014-11-16T12:38:51Z</dcterms:created>
  <dcterms:modified xsi:type="dcterms:W3CDTF">2019-07-13T22:52:36Z</dcterms:modified>
</cp:coreProperties>
</file>