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0" r:id="rId6"/>
    <p:sldId id="269" r:id="rId7"/>
    <p:sldId id="270" r:id="rId8"/>
    <p:sldId id="266" r:id="rId9"/>
    <p:sldId id="263" r:id="rId10"/>
    <p:sldId id="272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1C74"/>
    <a:srgbClr val="FF0000"/>
    <a:srgbClr val="003399"/>
    <a:srgbClr val="000000"/>
    <a:srgbClr val="99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514" autoAdjust="0"/>
  </p:normalViewPr>
  <p:slideViewPr>
    <p:cSldViewPr>
      <p:cViewPr varScale="1">
        <p:scale>
          <a:sx n="66" d="100"/>
          <a:sy n="66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1142976" y="1000108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Игры и упражнения  для дошкольников по логопедической ритмике</a:t>
            </a:r>
            <a:endParaRPr lang="ru-RU" sz="3200" b="1" dirty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6626" name="Picture 2" descr="САДИК 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4475426" cy="335758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6627" name="Picture 3" descr="САДИК 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694" y="3286124"/>
            <a:ext cx="4102010" cy="307183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00694" y="114298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Релаксация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8130" name="Picture 2" descr="http://img1.labirint.ru/books/178425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3619">
            <a:off x="735416" y="785120"/>
            <a:ext cx="2095500" cy="3238501"/>
          </a:xfrm>
          <a:prstGeom prst="rect">
            <a:avLst/>
          </a:prstGeom>
          <a:noFill/>
        </p:spPr>
      </p:pic>
      <p:pic>
        <p:nvPicPr>
          <p:cNvPr id="48134" name="Picture 6" descr="http://www.umniza.de/WebRoot/Store22/Shops/62303963/4E99/9C50/E3D1/C698/A30E/C0A8/28BE/9C64/CD_Veselaya_logoritm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0438"/>
            <a:ext cx="2809878" cy="2809878"/>
          </a:xfrm>
          <a:prstGeom prst="rect">
            <a:avLst/>
          </a:prstGeom>
          <a:noFill/>
        </p:spPr>
      </p:pic>
      <p:pic>
        <p:nvPicPr>
          <p:cNvPr id="48136" name="Picture 8" descr="http://detsad-kitty.ru/uploads/posts/2011-12/1323153017_logoritm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4592">
            <a:off x="5996519" y="438244"/>
            <a:ext cx="2198444" cy="33598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143116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400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Логопедическая ритмика</a:t>
            </a:r>
            <a:r>
              <a:rPr lang="ru-RU" sz="3200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 – основана на взаимосвязи слова, музыки и движения.</a:t>
            </a:r>
            <a:endParaRPr lang="ru-RU" sz="3200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 smtClean="0"/>
              <a:t> 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736"/>
            <a:ext cx="70723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</a:rPr>
              <a:t>Целью </a:t>
            </a:r>
            <a:r>
              <a:rPr lang="ru-RU" sz="2800" i="1" dirty="0" smtClean="0">
                <a:solidFill>
                  <a:srgbClr val="000099"/>
                </a:solidFill>
              </a:rPr>
              <a:t>является </a:t>
            </a:r>
            <a:r>
              <a:rPr lang="ru-RU" sz="2800" dirty="0" smtClean="0">
                <a:solidFill>
                  <a:srgbClr val="000099"/>
                </a:solidFill>
              </a:rPr>
              <a:t>- преодоление речевого нарушения путем развития, воспитания и коррекции у детей с речевой патологией двигательной сферы в сочетании со словом и музыкой и в итоге адаптация к условиям внешней и внутренней среды.</a:t>
            </a:r>
            <a:r>
              <a:rPr lang="ru-RU" sz="2800" i="1" dirty="0" smtClean="0">
                <a:solidFill>
                  <a:srgbClr val="000099"/>
                </a:solidFill>
              </a:rPr>
              <a:t> 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85852" y="285728"/>
            <a:ext cx="6858048" cy="61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активизировать высшую психическую деятельность через развитие всех видов внимания (зрительного, слухового);</a:t>
            </a:r>
          </a:p>
          <a:p>
            <a:endParaRPr 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увеличить объём памяти;</a:t>
            </a:r>
          </a:p>
          <a:p>
            <a:endParaRPr 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развивать зрительное, слуховое восприятие;</a:t>
            </a:r>
          </a:p>
          <a:p>
            <a:endParaRPr 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развивать тактильно-кинестетическое и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</a:rPr>
              <a:t>костно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– мышечное чувства собственного тела у ребёнка;</a:t>
            </a:r>
          </a:p>
          <a:p>
            <a:endParaRPr 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 помочь формированию двигательных навыков: ходьбы, прыжков, поворотов, бросания и ловли мяча, самостоятельного и коллективного выполнения движений.</a:t>
            </a:r>
            <a:endParaRPr lang="ru-RU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  <a:latin typeface="Monotype Corsiva" pitchFamily="66" charset="0"/>
              </a:rPr>
              <a:t>Логоритмика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 – как вид </a:t>
            </a:r>
            <a:r>
              <a:rPr lang="ru-RU" sz="3200" b="1" dirty="0" err="1" smtClean="0">
                <a:solidFill>
                  <a:srgbClr val="000099"/>
                </a:solidFill>
                <a:latin typeface="Monotype Corsiva" pitchFamily="66" charset="0"/>
              </a:rPr>
              <a:t>здоровьесберегающих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  педагогических технологий</a:t>
            </a:r>
            <a:endParaRPr lang="ru-RU" sz="32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31745" name="Picture 1" descr="САДИК 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149" y="2285992"/>
            <a:ext cx="4984913" cy="37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714356"/>
            <a:ext cx="5214974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Технологии сохранения и стимулирования здоровья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500570"/>
            <a:ext cx="435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Подвижные и дидактические игры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643182"/>
            <a:ext cx="366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Гимнастика пальчиковая </a:t>
            </a:r>
            <a:r>
              <a:rPr lang="ru-RU" b="1" i="1" dirty="0" smtClean="0"/>
              <a:t>     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072074"/>
            <a:ext cx="179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Релаксация  </a:t>
            </a:r>
            <a:r>
              <a:rPr lang="ru-RU" b="1" i="1" dirty="0" smtClean="0"/>
              <a:t> 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143116"/>
            <a:ext cx="268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Гимнастика для глаз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857628"/>
            <a:ext cx="329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Гимнастика дыхательная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286124"/>
            <a:ext cx="38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Артикуляционная гимнастика.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1643050"/>
            <a:ext cx="357190" cy="5715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4572000" y="1285860"/>
            <a:ext cx="3429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Артикуляционная  гимнастика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САДИК 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662" y="2928934"/>
            <a:ext cx="4320026" cy="31845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626" name="Picture 2" descr="http://detsad-kitty.ru/uploads/posts/2009-06/1245244144_prosto-klass-artik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857232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7" name="Picture 2" descr="http://www.maaam.ru/upload/blogs/61ab74760e36c8a99ba7efc19bff13e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3138491" cy="235103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4580" name="Picture 4" descr="http://www.ozedu.ru/files/image014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3838575" cy="28765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6314" y="100010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Гимнастика дыхательная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8435" name="Picture 71" descr="P4210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959226" cy="296987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8436" name="Picture 73" descr="P101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929174" cy="2946439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5214942" y="642918"/>
            <a:ext cx="3097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Игровые  технологии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2" name="Picture 3" descr="Разное 1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3643873" cy="272749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2498</TotalTime>
  <Words>147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Liberation Serif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технология 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57</cp:revision>
  <dcterms:created xsi:type="dcterms:W3CDTF">2011-07-28T08:26:20Z</dcterms:created>
  <dcterms:modified xsi:type="dcterms:W3CDTF">2017-09-20T13:54:43Z</dcterms:modified>
</cp:coreProperties>
</file>