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Nunito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Мы начинаем рассматривать с вами вопросы взаимодействия тел, материальной точки, системы отсчета с главного вопроса – </a:t>
            </a:r>
            <a:r>
              <a:rPr lang="ru" sz="1200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движение</a:t>
            </a:r>
            <a:r>
              <a:rPr lang="ru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В общем случае, любые изменения, которые происходят в природе, можно назвать движением.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071ccce44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071ccce44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Разберем, где встречаются все эти величины. В первую очередь необходимо отметить знакомую с 7 класса величину – пройденный путь. Она обозначается буквой S и выражается в метрах. Пройденный путь – это длина траектории, а траектория – это линия, вдоль которой движется тело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071ccce44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6071ccce44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Следующая характеристика – скорость. Из курса 7 класса можно вспомнить, что скорость – это величина, характеризующая быстроту движения. Обозначается она латинской буквой V и измеряется м/с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6071ccce44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6071ccce44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 вот следующая характеристика – это координаты. Обращаю ваше внимание, что из математики вы помните, что для того, чтобы определить местоположение тела, необходимо указать его координаты. До середины прошлого тысячелетия использовалась только одна координата – мы ее называем ось ОХ или ось абсцисс. Но на сегодняшний день вы знаете, что у нас пространство трехмерное, и используются поэтому координаты по трем осям: х, у и z. Задавая эти точки (координаты), мы можем определить местоположение тела.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6071ccce44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6071ccce44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Очень важный вопрос, который следует здесь отметить – это то, как рассматривать тело в данной системе координат. Дело в том, что тела по размеру могут быть очень разные – большие, сверхбольшие (некоторые космические тела), маленькие, микроскопические, поэтому чтобы удобнее было использовать характеристики движения тела, необходимо ввести такое понятие, как материальная точка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6071ccce44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6071ccce44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ru" sz="1200"/>
              <a:t> купе вагона на столике лежит яблоко. Пассажир видит, что расстояние до яблока с течением времени сохраняется, т.е …</a:t>
            </a:r>
            <a:endParaRPr sz="1200"/>
          </a:p>
          <a:p>
            <a:pPr marL="0" lvl="0" indent="0" algn="just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ru" sz="1200" b="1" i="1"/>
              <a:t>яблоко не совершает механического движения</a:t>
            </a:r>
            <a:endParaRPr sz="1200" b="1" i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i="1">
                <a:solidFill>
                  <a:srgbClr val="9F2936"/>
                </a:solidFill>
              </a:rPr>
              <a:t>Но с точки зрения провожающего, яблоко … </a:t>
            </a:r>
            <a:endParaRPr sz="1200" b="1" i="1">
              <a:solidFill>
                <a:srgbClr val="9F293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движется, т.к. …</a:t>
            </a:r>
            <a:endParaRPr sz="120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/>
              <a:t>расстояние от яблока до перрона с течением времени растет.</a:t>
            </a:r>
            <a:endParaRPr sz="1200"/>
          </a:p>
          <a:p>
            <a:pPr marL="0" lvl="0" indent="0" algn="just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28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6071ccce44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6071ccce44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ru" sz="1200"/>
              <a:t>Вы находитесь в классе в покое (сидя за партой) относительно Земли, но движетесь …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i="1"/>
              <a:t>вместе с Землей вокруг Солнца.</a:t>
            </a:r>
            <a:endParaRPr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6071ccce44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6071ccce44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Times New Roman"/>
                <a:ea typeface="Times New Roman"/>
                <a:cs typeface="Times New Roman"/>
                <a:sym typeface="Times New Roman"/>
              </a:rPr>
              <a:t>Рассмотрим, как определить местоположение тела в пространстве. Для того, чтобы это сделать, нужно знать координаты. Если мы имеем дело с одномерным движением, то есть тело движется вдоль одной прямой по оси ОХ, то координата будет только одна – х. Если движение двухмерное, то координат будет две – х и у, в этом случае мы будем использовать прямоугольную систему координат. И если трехмерное, то три координаты. Такую систему координат называют </a:t>
            </a:r>
            <a:r>
              <a:rPr lang="ru" sz="1200" b="1">
                <a:latin typeface="Times New Roman"/>
                <a:ea typeface="Times New Roman"/>
                <a:cs typeface="Times New Roman"/>
                <a:sym typeface="Times New Roman"/>
              </a:rPr>
              <a:t>декартова система</a:t>
            </a:r>
            <a:r>
              <a:rPr lang="ru" sz="1200">
                <a:latin typeface="Times New Roman"/>
                <a:ea typeface="Times New Roman"/>
                <a:cs typeface="Times New Roman"/>
                <a:sym typeface="Times New Roman"/>
              </a:rPr>
              <a:t> координат.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Times New Roman"/>
                <a:ea typeface="Times New Roman"/>
                <a:cs typeface="Times New Roman"/>
                <a:sym typeface="Times New Roman"/>
              </a:rPr>
              <a:t>Также следует отметить, что тело движется во времени, поэтому нам нужно говорить, какие координаты у тела в данный момент времени. И вот здесь мы приходим к очень важному выводу: для характеристики движения необходимо ввести </a:t>
            </a:r>
            <a:r>
              <a:rPr lang="ru" sz="1200" b="1">
                <a:latin typeface="Times New Roman"/>
                <a:ea typeface="Times New Roman"/>
                <a:cs typeface="Times New Roman"/>
                <a:sym typeface="Times New Roman"/>
              </a:rPr>
              <a:t>систему отсчета.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6071ccce44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6071ccce44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Системой отсчета мы называем три составных части – это система координат, тело отсчета и прибор времени отсчета – часы (слайд 13). Обращаю ваше внимание на то, что телом отсчета может быть и другая МТ, в этом случае мы можем говорить о том, что начало координат совпадает с точкой отсчета. В целом это и будет система отсчета, используемая во всем мире. Кроме такой системы отсчета используются и другие – содержащие не только прямоугольную систему координат, но и так называемые радиус-вектор. С помощью такой системы тоже можно задавать местоположение тела, например, это широко используется в навигации.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071ccce44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071ccce44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071ccce44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071ccce44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ru" sz="1200"/>
              <a:t>занимающаяся изучением самых общих свойств окружающего нас материального мира.</a:t>
            </a:r>
            <a:endParaRPr sz="1200"/>
          </a:p>
          <a:p>
            <a:pPr marL="0" lvl="0" indent="0" algn="just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курсе физики 9 класса изучение движения мы начнем с простейшего вида движения – механического движения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071ccce44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071ccce44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071ccce44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071ccce44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Рассматривают несколько видов движения. Это, в первую очередь, поступательное, самое простое, довольно редко встречающееся; вращательное и колебательное </a:t>
            </a:r>
            <a:endParaRPr sz="12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Поступательное, Вращательное, Колебательное.</a:t>
            </a:r>
            <a:endParaRPr sz="12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071ccce44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071ccce44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071ccce44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6071ccce44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071ccce44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6071ccce44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071ccce44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6071ccce44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Обратите внимание, что при изучении движения, нам следует рассматривать вопросы, связанные с телом. Для характеристики движения используют следующие величины: это, прежде всего, пройденный путь, скорость, траектория, а также очень важные вещи – это координаты тела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071ccce44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6071ccce44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Кроме того, можно говорить о форме траектории движения тела, то есть линии, по которой движется тело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9550" y="2211663"/>
            <a:ext cx="2895600" cy="271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Материальная точка, система отсчета</a:t>
            </a:r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Пройденный путь</a:t>
            </a:r>
            <a:endParaRPr sz="3600"/>
          </a:p>
        </p:txBody>
      </p:sp>
      <p:sp>
        <p:nvSpPr>
          <p:cNvPr id="196" name="Google Shape;196;p2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3000" b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Пройденный</a:t>
            </a:r>
            <a:r>
              <a:rPr lang="ru" sz="3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3000" b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путь</a:t>
            </a:r>
            <a:r>
              <a:rPr lang="ru" sz="3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- длина участка траектории от начальной до конечной точки движения.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7" name="Google Shape;19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4100" y="3259127"/>
            <a:ext cx="2547600" cy="149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Скорость</a:t>
            </a:r>
            <a:endParaRPr sz="3600"/>
          </a:p>
        </p:txBody>
      </p:sp>
      <p:sp>
        <p:nvSpPr>
          <p:cNvPr id="203" name="Google Shape;203;p23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3000" b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Скорость</a:t>
            </a:r>
            <a:r>
              <a:rPr lang="ru" sz="3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- векторная физическая величина, характеризующая быстроту перемещения и направление движения материальной точки относительно выбранной системы отсчета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4" name="Google Shape;2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1925" y="400050"/>
            <a:ext cx="1505950" cy="146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350" y="2571750"/>
            <a:ext cx="4267974" cy="21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Система координат</a:t>
            </a:r>
            <a:endParaRPr sz="3600"/>
          </a:p>
        </p:txBody>
      </p:sp>
      <p:pic>
        <p:nvPicPr>
          <p:cNvPr id="211" name="Google Shape;21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925" y="1952600"/>
            <a:ext cx="54673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7925" y="2098525"/>
            <a:ext cx="561975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20875" y="2446825"/>
            <a:ext cx="58102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5350" y="457175"/>
            <a:ext cx="22098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4"/>
          <p:cNvSpPr txBox="1"/>
          <p:nvPr/>
        </p:nvSpPr>
        <p:spPr>
          <a:xfrm>
            <a:off x="2575150" y="1492450"/>
            <a:ext cx="2358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670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Одномерная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Google Shape;216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2950" y="4455200"/>
            <a:ext cx="457200" cy="39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4"/>
          <p:cNvSpPr txBox="1"/>
          <p:nvPr/>
        </p:nvSpPr>
        <p:spPr>
          <a:xfrm>
            <a:off x="1451600" y="4309025"/>
            <a:ext cx="3000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04040"/>
                </a:solidFill>
              </a:rPr>
              <a:t>Двухмерная</a:t>
            </a:r>
            <a:endParaRPr sz="2400">
              <a:solidFill>
                <a:srgbClr val="404040"/>
              </a:solidFill>
            </a:endParaRPr>
          </a:p>
        </p:txBody>
      </p:sp>
      <p:pic>
        <p:nvPicPr>
          <p:cNvPr id="218" name="Google Shape;218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54075" y="1492450"/>
            <a:ext cx="3038500" cy="30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4"/>
          <p:cNvSpPr txBox="1"/>
          <p:nvPr/>
        </p:nvSpPr>
        <p:spPr>
          <a:xfrm>
            <a:off x="5873325" y="4328075"/>
            <a:ext cx="30000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04040"/>
                </a:solidFill>
              </a:rPr>
              <a:t>Трехмерная</a:t>
            </a:r>
            <a:endParaRPr sz="2400"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Материальная точка</a:t>
            </a:r>
            <a:endParaRPr sz="3600"/>
          </a:p>
        </p:txBody>
      </p:sp>
      <p:sp>
        <p:nvSpPr>
          <p:cNvPr id="225" name="Google Shape;225;p2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latin typeface="Times New Roman"/>
                <a:ea typeface="Times New Roman"/>
                <a:cs typeface="Times New Roman"/>
                <a:sym typeface="Times New Roman"/>
              </a:rPr>
              <a:t>Материальная точка </a:t>
            </a: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ru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тело, размерами и формой которого в рассматриваемом случае можно пренебречь.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26" name="Google Shape;22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1425" y="3217325"/>
            <a:ext cx="1695450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>
            <a:spLocks noGrp="1"/>
          </p:cNvSpPr>
          <p:nvPr>
            <p:ph type="title"/>
          </p:nvPr>
        </p:nvSpPr>
        <p:spPr>
          <a:xfrm>
            <a:off x="819150" y="4469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Пример 1</a:t>
            </a:r>
            <a:endParaRPr sz="3600"/>
          </a:p>
        </p:txBody>
      </p:sp>
      <p:pic>
        <p:nvPicPr>
          <p:cNvPr id="232" name="Google Shape;23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9324" y="3138699"/>
            <a:ext cx="1781775" cy="178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6"/>
          <p:cNvSpPr txBox="1"/>
          <p:nvPr/>
        </p:nvSpPr>
        <p:spPr>
          <a:xfrm>
            <a:off x="681600" y="1207225"/>
            <a:ext cx="8239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i="1" dirty="0">
                <a:solidFill>
                  <a:srgbClr val="9F293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 с точки зрения провожающего, яблоко … </a:t>
            </a:r>
            <a:endParaRPr sz="2800" b="1" i="1" dirty="0">
              <a:solidFill>
                <a:srgbClr val="9F293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dirty="0">
                <a:latin typeface="Times New Roman"/>
                <a:ea typeface="Times New Roman"/>
                <a:cs typeface="Times New Roman"/>
                <a:sym typeface="Times New Roman"/>
              </a:rPr>
              <a:t>движется, т.к. …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dirty="0">
                <a:latin typeface="Times New Roman"/>
                <a:ea typeface="Times New Roman"/>
                <a:cs typeface="Times New Roman"/>
                <a:sym typeface="Times New Roman"/>
              </a:rPr>
              <a:t>расстояние от яблока до перрона с течением времени растет.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2800" b="1" i="1" dirty="0"/>
          </a:p>
        </p:txBody>
      </p:sp>
      <p:sp>
        <p:nvSpPr>
          <p:cNvPr id="234" name="Google Shape;234;p26"/>
          <p:cNvSpPr txBox="1">
            <a:spLocks noGrp="1"/>
          </p:cNvSpPr>
          <p:nvPr>
            <p:ph type="body" idx="1"/>
          </p:nvPr>
        </p:nvSpPr>
        <p:spPr>
          <a:xfrm>
            <a:off x="681600" y="1170025"/>
            <a:ext cx="7505700" cy="30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0"/>
              </a:spcAft>
              <a:buNone/>
            </a:pPr>
            <a:r>
              <a:rPr lang="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купе вагона на столике лежит яблоко. Пассажир видит, что расстояние до яблока с течением времени сохраняется, т.е …</a:t>
            </a:r>
            <a:endParaRPr sz="2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200"/>
              </a:spcBef>
              <a:spcAft>
                <a:spcPts val="0"/>
              </a:spcAft>
              <a:buNone/>
            </a:pPr>
            <a:r>
              <a:rPr lang="ru" sz="28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яблоко не совершает механического движения</a:t>
            </a:r>
            <a:endParaRPr sz="2800" b="1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 txBox="1">
            <a:spLocks noGrp="1"/>
          </p:cNvSpPr>
          <p:nvPr>
            <p:ph type="title"/>
          </p:nvPr>
        </p:nvSpPr>
        <p:spPr>
          <a:xfrm>
            <a:off x="819150" y="4852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Пример 2</a:t>
            </a:r>
            <a:endParaRPr sz="3600"/>
          </a:p>
        </p:txBody>
      </p:sp>
      <p:pic>
        <p:nvPicPr>
          <p:cNvPr id="240" name="Google Shape;24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050" y="234475"/>
            <a:ext cx="2495550" cy="268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0"/>
              </a:spcAft>
              <a:buNone/>
            </a:pPr>
            <a:r>
              <a:rPr lang="ru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 находитесь в классе в покое (сидя за партой) относительно Земли, но движетесь …</a:t>
            </a:r>
            <a:endParaRPr sz="3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вместе с Землей вокруг Солнца.</a:t>
            </a:r>
            <a:endParaRPr sz="3000" b="1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42" name="Google Shape;24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7475" y="1439825"/>
            <a:ext cx="6667500" cy="12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7"/>
          <p:cNvSpPr txBox="1"/>
          <p:nvPr/>
        </p:nvSpPr>
        <p:spPr>
          <a:xfrm>
            <a:off x="2080325" y="2817475"/>
            <a:ext cx="5979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 dirty="0">
                <a:latin typeface="Times New Roman"/>
                <a:ea typeface="Times New Roman"/>
                <a:cs typeface="Times New Roman"/>
                <a:sym typeface="Times New Roman"/>
              </a:rPr>
              <a:t>Нет, и не может быть абсолютно неподвижных тел!</a:t>
            </a:r>
            <a:endParaRPr sz="30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"/>
          <p:cNvSpPr txBox="1">
            <a:spLocks noGrp="1"/>
          </p:cNvSpPr>
          <p:nvPr>
            <p:ph type="title"/>
          </p:nvPr>
        </p:nvSpPr>
        <p:spPr>
          <a:xfrm>
            <a:off x="819150" y="549775"/>
            <a:ext cx="7505700" cy="8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Как описать движение тела?</a:t>
            </a:r>
            <a:endParaRPr sz="3600"/>
          </a:p>
        </p:txBody>
      </p:sp>
      <p:sp>
        <p:nvSpPr>
          <p:cNvPr id="249" name="Google Shape;249;p28"/>
          <p:cNvSpPr txBox="1">
            <a:spLocks noGrp="1"/>
          </p:cNvSpPr>
          <p:nvPr>
            <p:ph type="body" idx="1"/>
          </p:nvPr>
        </p:nvSpPr>
        <p:spPr>
          <a:xfrm>
            <a:off x="606200" y="1577425"/>
            <a:ext cx="7505700" cy="13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нужно определить: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AutoNum type="arabicPeriod"/>
            </a:pPr>
            <a:r>
              <a:rPr lang="ru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траекторию движения; 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AutoNum type="arabicPeriod"/>
            </a:pPr>
            <a:r>
              <a:rPr lang="ru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скорость движения;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AutoNum type="arabicPeriod"/>
            </a:pPr>
            <a:r>
              <a:rPr lang="ru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путь пройденный телом;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AutoNum type="arabicPeriod"/>
            </a:pPr>
            <a:r>
              <a:rPr lang="ru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положение тела в пространстве в любой момент времени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0" name="Google Shape;25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9300" y="1275600"/>
            <a:ext cx="1929138" cy="18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Система отсчета </a:t>
            </a:r>
            <a:endParaRPr sz="3600"/>
          </a:p>
        </p:txBody>
      </p:sp>
      <p:pic>
        <p:nvPicPr>
          <p:cNvPr id="256" name="Google Shape;2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4771" y="222650"/>
            <a:ext cx="2804750" cy="188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3000" b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Система</a:t>
            </a:r>
            <a:r>
              <a:rPr lang="ru" sz="3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3000" b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отсчета</a:t>
            </a:r>
            <a:r>
              <a:rPr lang="ru" sz="3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— это совокупность тела отсчета, системы координат и системы отсчета времени, связанных с этим телом, по отношению к которому изучается движение.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3" name="Google Shape;26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700" y="339413"/>
            <a:ext cx="7924800" cy="26955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0"/>
          <p:cNvSpPr txBox="1">
            <a:spLocks noGrp="1"/>
          </p:cNvSpPr>
          <p:nvPr>
            <p:ph type="body" idx="1"/>
          </p:nvPr>
        </p:nvSpPr>
        <p:spPr>
          <a:xfrm>
            <a:off x="819150" y="2964875"/>
            <a:ext cx="7505700" cy="17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F07F09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Определите координату начала и конца векторов;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F07F09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Определите проекции векторов на ось ОХ;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F07F09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Определите модули этих векторов.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7200" y="3419463"/>
            <a:ext cx="1066800" cy="17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650" y="284675"/>
            <a:ext cx="2000250" cy="207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4"/>
          <p:cNvSpPr txBox="1">
            <a:spLocks noGrp="1"/>
          </p:cNvSpPr>
          <p:nvPr>
            <p:ph type="title"/>
          </p:nvPr>
        </p:nvSpPr>
        <p:spPr>
          <a:xfrm>
            <a:off x="3590500" y="845600"/>
            <a:ext cx="54798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Физика - это наука ...</a:t>
            </a:r>
            <a:endParaRPr sz="3600"/>
          </a:p>
        </p:txBody>
      </p:sp>
      <p:sp>
        <p:nvSpPr>
          <p:cNvPr id="137" name="Google Shape;137;p14"/>
          <p:cNvSpPr txBox="1">
            <a:spLocks noGrp="1"/>
          </p:cNvSpPr>
          <p:nvPr>
            <p:ph type="body" idx="1"/>
          </p:nvPr>
        </p:nvSpPr>
        <p:spPr>
          <a:xfrm>
            <a:off x="931800" y="2143900"/>
            <a:ext cx="7393200" cy="22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8" name="Google Shape;13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5300" y="3152277"/>
            <a:ext cx="2861725" cy="16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64975" y="2670100"/>
            <a:ext cx="1925518" cy="20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"/>
          <p:cNvSpPr txBox="1">
            <a:spLocks noGrp="1"/>
          </p:cNvSpPr>
          <p:nvPr>
            <p:ph type="title"/>
          </p:nvPr>
        </p:nvSpPr>
        <p:spPr>
          <a:xfrm>
            <a:off x="819150" y="2015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Механическое движение</a:t>
            </a:r>
            <a:endParaRPr sz="3600"/>
          </a:p>
        </p:txBody>
      </p:sp>
      <p:sp>
        <p:nvSpPr>
          <p:cNvPr id="145" name="Google Shape;145;p15"/>
          <p:cNvSpPr txBox="1">
            <a:spLocks noGrp="1"/>
          </p:cNvSpPr>
          <p:nvPr>
            <p:ph type="body" idx="1"/>
          </p:nvPr>
        </p:nvSpPr>
        <p:spPr>
          <a:xfrm>
            <a:off x="819150" y="3292325"/>
            <a:ext cx="7505700" cy="10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just" rtl="0">
              <a:spcBef>
                <a:spcPts val="20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Механическое движение – это движение тела в пространстве относительно других тел с течением времени.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0075" y="1093975"/>
            <a:ext cx="1938950" cy="227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6238" y="1093975"/>
            <a:ext cx="2351414" cy="227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7651" y="1228881"/>
            <a:ext cx="1938950" cy="1990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Виды движения</a:t>
            </a:r>
            <a:endParaRPr sz="3600"/>
          </a:p>
        </p:txBody>
      </p:sp>
      <p:pic>
        <p:nvPicPr>
          <p:cNvPr id="154" name="Google Shape;15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500" y="1800200"/>
            <a:ext cx="2076450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3050" y="1807185"/>
            <a:ext cx="2076450" cy="214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2125" y="1892900"/>
            <a:ext cx="3116081" cy="214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Колебательное движение</a:t>
            </a:r>
            <a:endParaRPr sz="3600"/>
          </a:p>
        </p:txBody>
      </p:sp>
      <p:sp>
        <p:nvSpPr>
          <p:cNvPr id="162" name="Google Shape;162;p1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3000" b="1">
                <a:latin typeface="Times New Roman"/>
                <a:ea typeface="Times New Roman"/>
                <a:cs typeface="Times New Roman"/>
                <a:sym typeface="Times New Roman"/>
              </a:rPr>
              <a:t>Колебательным </a:t>
            </a: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называется движение которое точно или приблизительно повторяется через определенные промежутки времени.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Вращательное движение</a:t>
            </a:r>
            <a:endParaRPr sz="3600"/>
          </a:p>
        </p:txBody>
      </p:sp>
      <p:sp>
        <p:nvSpPr>
          <p:cNvPr id="168" name="Google Shape;168;p1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3000" b="1">
                <a:latin typeface="Times New Roman"/>
                <a:ea typeface="Times New Roman"/>
                <a:cs typeface="Times New Roman"/>
                <a:sym typeface="Times New Roman"/>
              </a:rPr>
              <a:t>Вращательным</a:t>
            </a: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 называется движение, при котором хотя бы две точки остаются неподвижными.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Поступательное движение</a:t>
            </a:r>
            <a:endParaRPr sz="3600"/>
          </a:p>
        </p:txBody>
      </p:sp>
      <p:sp>
        <p:nvSpPr>
          <p:cNvPr id="174" name="Google Shape;174;p1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3000" b="1">
                <a:latin typeface="Times New Roman"/>
                <a:ea typeface="Times New Roman"/>
                <a:cs typeface="Times New Roman"/>
                <a:sym typeface="Times New Roman"/>
              </a:rPr>
              <a:t>Поступательным</a:t>
            </a: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 называется движение тела, при котором прямая, соединяющая две любые его точки, остается в процессе движения параллельной самой себе. 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Понятия и величины</a:t>
            </a:r>
            <a:endParaRPr sz="3600"/>
          </a:p>
        </p:txBody>
      </p:sp>
      <p:sp>
        <p:nvSpPr>
          <p:cNvPr id="180" name="Google Shape;180;p2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ПОНЯТИЯ: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Материальная точка</a:t>
            </a:r>
            <a:endParaRPr sz="30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Система отсчета</a:t>
            </a:r>
            <a:endParaRPr sz="30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Траектория </a:t>
            </a:r>
            <a:r>
              <a:rPr lang="ru" sz="30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 b="1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81" name="Google Shape;181;p20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ВЕЛИЧИНЫ:</a:t>
            </a:r>
            <a:endParaRPr sz="24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Путь</a:t>
            </a:r>
            <a:endParaRPr sz="30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Перемещение</a:t>
            </a:r>
            <a:endParaRPr sz="30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Скорость</a:t>
            </a:r>
            <a:endParaRPr sz="30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Ускорение</a:t>
            </a:r>
            <a:endParaRPr sz="30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2" name="Google Shape;18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0402" y="376450"/>
            <a:ext cx="1384725" cy="7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Траектория</a:t>
            </a:r>
            <a:endParaRPr sz="3600"/>
          </a:p>
        </p:txBody>
      </p:sp>
      <p:sp>
        <p:nvSpPr>
          <p:cNvPr id="188" name="Google Shape;188;p2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3000" b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Траектория</a:t>
            </a:r>
            <a:r>
              <a:rPr lang="ru" sz="3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− линия, вдоль которой движется материальная точка.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9" name="Google Shape;18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4808" y="3252283"/>
            <a:ext cx="2142929" cy="13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8302" y="736825"/>
            <a:ext cx="1384725" cy="7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1038</Words>
  <Application>Microsoft Office PowerPoint</Application>
  <PresentationFormat>Экран (16:9)</PresentationFormat>
  <Paragraphs>75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Calibri</vt:lpstr>
      <vt:lpstr>Times New Roman</vt:lpstr>
      <vt:lpstr>Nunito</vt:lpstr>
      <vt:lpstr>Arial</vt:lpstr>
      <vt:lpstr>Shift</vt:lpstr>
      <vt:lpstr>Материальная точка, система отсчета</vt:lpstr>
      <vt:lpstr>Физика - это наука ...</vt:lpstr>
      <vt:lpstr>Механическое движение</vt:lpstr>
      <vt:lpstr>Виды движения</vt:lpstr>
      <vt:lpstr>Колебательное движение</vt:lpstr>
      <vt:lpstr>Вращательное движение</vt:lpstr>
      <vt:lpstr>Поступательное движение</vt:lpstr>
      <vt:lpstr>Понятия и величины</vt:lpstr>
      <vt:lpstr>Траектория</vt:lpstr>
      <vt:lpstr>Пройденный путь</vt:lpstr>
      <vt:lpstr>Скорость</vt:lpstr>
      <vt:lpstr>Система координат</vt:lpstr>
      <vt:lpstr>Материальная точка</vt:lpstr>
      <vt:lpstr>Пример 1</vt:lpstr>
      <vt:lpstr>Пример 2</vt:lpstr>
      <vt:lpstr>Как описать движение тела?</vt:lpstr>
      <vt:lpstr>Система отсчета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Материальная точка, система отсчета</dc:title>
  <dc:creator>Ежикова</dc:creator>
  <cp:lastModifiedBy>sdfs Cdtnf</cp:lastModifiedBy>
  <cp:revision>1</cp:revision>
  <dcterms:modified xsi:type="dcterms:W3CDTF">2019-09-03T13:39:35Z</dcterms:modified>
</cp:coreProperties>
</file>