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9C052FC-23DA-4ADA-AFC4-E72A8E416F6A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1D483DC-48A7-4484-A61B-C6AFCA82E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669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52FC-23DA-4ADA-AFC4-E72A8E416F6A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83DC-48A7-4484-A61B-C6AFCA82E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78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52FC-23DA-4ADA-AFC4-E72A8E416F6A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83DC-48A7-4484-A61B-C6AFCA82E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52FC-23DA-4ADA-AFC4-E72A8E416F6A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83DC-48A7-4484-A61B-C6AFCA82E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62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9C052FC-23DA-4ADA-AFC4-E72A8E416F6A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1D483DC-48A7-4484-A61B-C6AFCA82E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716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52FC-23DA-4ADA-AFC4-E72A8E416F6A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83DC-48A7-4484-A61B-C6AFCA82E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19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52FC-23DA-4ADA-AFC4-E72A8E416F6A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83DC-48A7-4484-A61B-C6AFCA82E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52FC-23DA-4ADA-AFC4-E72A8E416F6A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83DC-48A7-4484-A61B-C6AFCA82E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01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52FC-23DA-4ADA-AFC4-E72A8E416F6A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83DC-48A7-4484-A61B-C6AFCA82E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53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52FC-23DA-4ADA-AFC4-E72A8E416F6A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D483DC-48A7-4484-A61B-C6AFCA82E53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952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9C052FC-23DA-4ADA-AFC4-E72A8E416F6A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D483DC-48A7-4484-A61B-C6AFCA82E53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703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9C052FC-23DA-4ADA-AFC4-E72A8E416F6A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1D483DC-48A7-4484-A61B-C6AFCA82E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74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Букет из алых роз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94947" y="4079367"/>
            <a:ext cx="4935347" cy="1205391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Выполнила: Кузнецова  Наталья</a:t>
            </a:r>
          </a:p>
          <a:p>
            <a:pPr algn="l"/>
            <a:r>
              <a:rPr lang="ru-RU" sz="1800" dirty="0" smtClean="0"/>
              <a:t>Руководитель: Феничева     </a:t>
            </a:r>
          </a:p>
          <a:p>
            <a:pPr algn="l"/>
            <a:r>
              <a:rPr lang="ru-RU" sz="1800" dirty="0"/>
              <a:t> </a:t>
            </a:r>
            <a:r>
              <a:rPr lang="ru-RU" sz="1800" dirty="0" smtClean="0"/>
              <a:t>                  Татьяна Викторовна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102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5578" y="642594"/>
            <a:ext cx="5189621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Поделка выполнена из бросового материала: розы – из контейнеров для яиц, а корзина – из папье-маше.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8"/>
          <a:stretch/>
        </p:blipFill>
        <p:spPr>
          <a:xfrm>
            <a:off x="117889" y="128383"/>
            <a:ext cx="5641227" cy="6176164"/>
          </a:xfrm>
        </p:spPr>
      </p:pic>
    </p:spTree>
    <p:extLst>
      <p:ext uri="{BB962C8B-B14F-4D97-AF65-F5344CB8AC3E}">
        <p14:creationId xmlns:p14="http://schemas.microsoft.com/office/powerpoint/2010/main" val="40964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5"/>
          <a:stretch/>
        </p:blipFill>
        <p:spPr>
          <a:xfrm>
            <a:off x="2550694" y="310922"/>
            <a:ext cx="6047873" cy="6501480"/>
          </a:xfrm>
        </p:spPr>
      </p:pic>
    </p:spTree>
    <p:extLst>
      <p:ext uri="{BB962C8B-B14F-4D97-AF65-F5344CB8AC3E}">
        <p14:creationId xmlns:p14="http://schemas.microsoft.com/office/powerpoint/2010/main" val="295559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7</TotalTime>
  <Words>14</Words>
  <Application>Microsoft Office PowerPoint</Application>
  <PresentationFormat>Широкоэкранный</PresentationFormat>
  <Paragraphs>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Century Gothic</vt:lpstr>
      <vt:lpstr>Garamond</vt:lpstr>
      <vt:lpstr>Савон</vt:lpstr>
      <vt:lpstr>Букет из алых роз</vt:lpstr>
      <vt:lpstr>     Поделка выполнена из бросового материала: розы – из контейнеров для яиц, а корзина – из папье-маше.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Букет из алых роз</dc:title>
  <dc:creator>user</dc:creator>
  <cp:lastModifiedBy>user</cp:lastModifiedBy>
  <cp:revision>1</cp:revision>
  <dcterms:created xsi:type="dcterms:W3CDTF">2020-01-04T16:11:56Z</dcterms:created>
  <dcterms:modified xsi:type="dcterms:W3CDTF">2020-01-04T16:19:21Z</dcterms:modified>
</cp:coreProperties>
</file>