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31" r:id="rId2"/>
    <p:sldMasterId id="2147483843" r:id="rId3"/>
  </p:sldMasterIdLst>
  <p:sldIdLst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1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6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7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3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1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46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0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7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3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3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1555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5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03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23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91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1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18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32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43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79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90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1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66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08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59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5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2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3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6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4B03BE-DDC4-4F47-8C77-263A2C1BB3A4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56006F0-4577-4F08-B070-21BA65EDE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2BA604-273B-43F9-A6A3-34DD253A1ABC}" type="datetimeFigureOut">
              <a:rPr lang="ru-RU" smtClean="0"/>
              <a:t>21.10.19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64597E-3B28-4BC9-A0F0-0790A2CC5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312" y="5753162"/>
            <a:ext cx="4752629" cy="110483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Подготовила: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Воспитатель Левина И.П</a:t>
            </a:r>
            <a:r>
              <a:rPr lang="ru-RU" dirty="0" smtClean="0"/>
              <a:t>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3" y="3193116"/>
            <a:ext cx="2100705" cy="3324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274" y="2130659"/>
            <a:ext cx="6626644" cy="150004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Общественный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     транспорт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             Нового Уренгоя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03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4032" y="959222"/>
            <a:ext cx="3978334" cy="9502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Памятные места города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какой наш город?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590" y="4365133"/>
            <a:ext cx="2906963" cy="49243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в парке Дружбы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76" y="2232211"/>
            <a:ext cx="5979460" cy="4484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0" y="273963"/>
            <a:ext cx="5309907" cy="3916496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032591" y="5886022"/>
            <a:ext cx="2906963" cy="492438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15" y="282928"/>
            <a:ext cx="1046921" cy="1958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92" y="5369473"/>
            <a:ext cx="43127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363" y="1145799"/>
            <a:ext cx="4689189" cy="10894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Торгово-развлекательный центр Солнечный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781" y="5552397"/>
            <a:ext cx="5360678" cy="1171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Виадук – это мост для машин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64" y="3041851"/>
            <a:ext cx="4439699" cy="33242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6" y="266482"/>
            <a:ext cx="4944893" cy="3708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56" y="3150858"/>
            <a:ext cx="2257708" cy="35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55" y="589986"/>
            <a:ext cx="5972792" cy="10894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вы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знаете,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чем передвигаются люди в нашем городе?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" y="2734235"/>
            <a:ext cx="5716027" cy="34720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676" y="2199597"/>
            <a:ext cx="1424971" cy="53463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автобусе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061882" y="2134980"/>
            <a:ext cx="4156263" cy="52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Где пассажиры садятся в автобус?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77" y="3355086"/>
            <a:ext cx="1535047" cy="3167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27" y="3502248"/>
            <a:ext cx="3214969" cy="3214969"/>
          </a:xfrm>
          <a:prstGeom prst="rect">
            <a:avLst/>
          </a:prstGeom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6813176" y="3005462"/>
            <a:ext cx="1532965" cy="349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На остановке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95" y="162290"/>
            <a:ext cx="2384612" cy="2387593"/>
          </a:xfrm>
          <a:prstGeom prst="rect">
            <a:avLst/>
          </a:prstGeom>
        </p:spPr>
      </p:pic>
      <p:sp>
        <p:nvSpPr>
          <p:cNvPr id="15" name="Текст 3"/>
          <p:cNvSpPr txBox="1">
            <a:spLocks/>
          </p:cNvSpPr>
          <p:nvPr/>
        </p:nvSpPr>
        <p:spPr>
          <a:xfrm>
            <a:off x="7412230" y="316048"/>
            <a:ext cx="1917165" cy="661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в нашем городе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есть такси</a:t>
            </a:r>
            <a:endParaRPr lang="ru-RU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38" y="159680"/>
            <a:ext cx="5972792" cy="10894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когда вы хотите поехать далеко?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676" y="2199597"/>
            <a:ext cx="4670195" cy="534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помощь приходит поезд!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8014446" y="5205110"/>
            <a:ext cx="3783106" cy="52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где останавливается поезд?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20" y="2804784"/>
            <a:ext cx="1831967" cy="3780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84" y="1710737"/>
            <a:ext cx="4365163" cy="2913746"/>
          </a:xfrm>
          <a:prstGeom prst="rect">
            <a:avLst/>
          </a:prstGeom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7436887" y="723433"/>
            <a:ext cx="4141694" cy="52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Железнодорожный вокзал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" y="3167610"/>
            <a:ext cx="4989455" cy="3324225"/>
          </a:xfrm>
        </p:spPr>
      </p:pic>
    </p:spTree>
    <p:extLst>
      <p:ext uri="{BB962C8B-B14F-4D97-AF65-F5344CB8AC3E}">
        <p14:creationId xmlns:p14="http://schemas.microsoft.com/office/powerpoint/2010/main" val="372942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38" y="159680"/>
            <a:ext cx="5972792" cy="10894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Когда вам ехать очень далеко и долго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676" y="2199597"/>
            <a:ext cx="4670195" cy="534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 вами прилетит самолет!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130580" y="1962774"/>
            <a:ext cx="3783106" cy="525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где пассажиры садятся в самолет?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8745734" y="5743668"/>
            <a:ext cx="1832619" cy="52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Аэропорт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83" y="2559152"/>
            <a:ext cx="4095502" cy="30613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" y="3044853"/>
            <a:ext cx="5570227" cy="330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9" y="222735"/>
            <a:ext cx="1856821" cy="22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38" y="159680"/>
            <a:ext cx="5972792" cy="10894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Вот такой транспорт перевозит пассажиров в нашем городе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8294530" y="2132028"/>
            <a:ext cx="1429207" cy="433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такси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" y="4825590"/>
            <a:ext cx="2683375" cy="15899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" y="1990244"/>
            <a:ext cx="2888568" cy="175457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75" y="3938094"/>
            <a:ext cx="3715096" cy="2475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63" y="2804940"/>
            <a:ext cx="3756412" cy="3761108"/>
          </a:xfrm>
          <a:prstGeom prst="rect">
            <a:avLst/>
          </a:prstGeom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712480" y="4335870"/>
            <a:ext cx="1532965" cy="349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самолет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4733365" y="3454072"/>
            <a:ext cx="1532965" cy="349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поезд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735105" y="1519621"/>
            <a:ext cx="1532965" cy="349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автобус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54" y="374417"/>
            <a:ext cx="1431505" cy="22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327" y="62753"/>
            <a:ext cx="5972792" cy="1927491"/>
          </a:xfrm>
        </p:spPr>
        <p:txBody>
          <a:bodyPr/>
          <a:lstStyle/>
          <a:p>
            <a:r>
              <a:rPr lang="ru-RU" dirty="0"/>
              <a:t>Смело в небе проплывает, обгоняя птиц полёт. </a:t>
            </a:r>
            <a:br>
              <a:rPr lang="ru-RU" dirty="0"/>
            </a:br>
            <a:r>
              <a:rPr lang="ru-RU" sz="2400" dirty="0"/>
              <a:t>Человек им управляет. Что же это? </a:t>
            </a:r>
            <a:r>
              <a:rPr lang="ru-RU" sz="2400" i="1" dirty="0"/>
              <a:t>(</a:t>
            </a:r>
            <a:r>
              <a:rPr lang="ru-RU" sz="2400" b="1" i="1" dirty="0"/>
              <a:t>Самолёт</a:t>
            </a:r>
            <a:r>
              <a:rPr lang="ru-RU" sz="2400" i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109193" y="774640"/>
            <a:ext cx="3101788" cy="243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>Справа — дверца!</a:t>
            </a:r>
            <a:b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>Слева — дверца!</a:t>
            </a:r>
            <a:b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>И бензиновое </a:t>
            </a:r>
            <a:r>
              <a:rPr lang="ru-RU" sz="2400" b="0" dirty="0" smtClean="0">
                <a:solidFill>
                  <a:schemeClr val="accent2">
                    <a:lumMod val="50000"/>
                  </a:schemeClr>
                </a:solidFill>
              </a:rPr>
              <a:t>сердце!</a:t>
            </a:r>
          </a:p>
          <a:p>
            <a:r>
              <a:rPr lang="ru-RU" sz="2400" b="0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b="0" i="1" dirty="0">
                <a:solidFill>
                  <a:schemeClr val="accent2">
                    <a:lumMod val="50000"/>
                  </a:schemeClr>
                </a:solidFill>
              </a:rPr>
              <a:t>Автомобиль)</a:t>
            </a:r>
            <a:endParaRPr lang="ru-RU" sz="2400" b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0" dirty="0"/>
              <a:t/>
            </a:r>
            <a:br>
              <a:rPr lang="ru-RU" sz="2400" b="0" dirty="0"/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0" y="1770092"/>
            <a:ext cx="2683375" cy="1589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7" y="3956023"/>
            <a:ext cx="3715096" cy="2475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61" y="2664825"/>
            <a:ext cx="3756412" cy="3761108"/>
          </a:xfrm>
          <a:prstGeom prst="rect">
            <a:avLst/>
          </a:prstGeom>
        </p:spPr>
      </p:pic>
      <p:sp>
        <p:nvSpPr>
          <p:cNvPr id="15" name="Текст 3"/>
          <p:cNvSpPr txBox="1">
            <a:spLocks/>
          </p:cNvSpPr>
          <p:nvPr/>
        </p:nvSpPr>
        <p:spPr>
          <a:xfrm>
            <a:off x="4183953" y="3777076"/>
            <a:ext cx="2295166" cy="23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стучу, стучу, стучу.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дальний путь тебя качу.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Мимо леса, мимо гор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Я гоню во весь опор.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 над речкой на мосту</a:t>
            </a:r>
          </a:p>
          <a:p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Просигналю вам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ту-ту!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 потом в тумане скроюсь,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Называюсь скорый.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(Поезд.)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54" y="374417"/>
            <a:ext cx="1431505" cy="22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5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Главное мероприят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184</TotalTime>
  <Words>162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Cambria</vt:lpstr>
      <vt:lpstr>Franklin Gothic Book</vt:lpstr>
      <vt:lpstr>Franklin Gothic Medium</vt:lpstr>
      <vt:lpstr>Impact</vt:lpstr>
      <vt:lpstr>Rockwell</vt:lpstr>
      <vt:lpstr>Rockwell Condensed</vt:lpstr>
      <vt:lpstr>Tunga</vt:lpstr>
      <vt:lpstr>Wingdings</vt:lpstr>
      <vt:lpstr>Углы</vt:lpstr>
      <vt:lpstr>Дерево</vt:lpstr>
      <vt:lpstr>Главное мероприятие</vt:lpstr>
      <vt:lpstr>      Подготовила:  Воспитатель Левина И.П.</vt:lpstr>
      <vt:lpstr>Памятные места города какой наш город?</vt:lpstr>
      <vt:lpstr>Торгово-развлекательный центр Солнечный</vt:lpstr>
      <vt:lpstr>А вы знаете, на чем передвигаются люди в нашем городе?</vt:lpstr>
      <vt:lpstr>А когда вы хотите поехать далеко?</vt:lpstr>
      <vt:lpstr>Когда вам ехать очень далеко и долго</vt:lpstr>
      <vt:lpstr>Вот такой транспорт перевозит пассажиров в нашем городе</vt:lpstr>
      <vt:lpstr>Смело в небе проплывает, обгоняя птиц полёт.  Человек им управляет. Что же это? (Самолёт)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Volt</dc:creator>
  <cp:lastModifiedBy>Инквизитор Альфарий</cp:lastModifiedBy>
  <cp:revision>16</cp:revision>
  <dcterms:created xsi:type="dcterms:W3CDTF">2016-10-07T15:58:15Z</dcterms:created>
  <dcterms:modified xsi:type="dcterms:W3CDTF">2019-10-21T04:41:51Z</dcterms:modified>
</cp:coreProperties>
</file>