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4542F-6347-4C29-BD0A-6BD54368BCC4}" type="datetimeFigureOut">
              <a:rPr lang="ru-RU" smtClean="0"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B961F-4512-41D4-BBC6-471BC6CA667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IZrpSrUi3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e3hSy3_Lmc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071670" y="0"/>
            <a:ext cx="51435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357422" y="0"/>
            <a:ext cx="4643470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Пугис</dc:creator>
  <cp:lastModifiedBy>Пугис</cp:lastModifiedBy>
  <cp:revision>1</cp:revision>
  <dcterms:created xsi:type="dcterms:W3CDTF">2020-01-21T16:57:52Z</dcterms:created>
  <dcterms:modified xsi:type="dcterms:W3CDTF">2020-01-21T17:00:22Z</dcterms:modified>
</cp:coreProperties>
</file>