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7" r:id="rId6"/>
    <p:sldId id="268" r:id="rId7"/>
    <p:sldId id="269" r:id="rId8"/>
    <p:sldId id="266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7ACE5-5154-42AB-A988-71121C7C0397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F5F00-1FB0-495D-8549-3FDAC122BB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-rf.ru/%D0%92%D0%BE%D0%B4%D0%BD%D1%8B%D0%B5_%D0%BE%D0%B1%D1%8A%D0%B5%D0%BA%D1%82%D1%8B/80/%D0%92%D0%BE%D0%BB%D0%B3%D0%B0" TargetMode="External"/><Relationship Id="rId2" Type="http://schemas.openxmlformats.org/officeDocument/2006/relationships/hyperlink" Target="http://water-rf.ru/%D0%92%D0%BE%D0%B4%D0%BD%D1%8B%D0%B5_%D0%BE%D0%B1%D1%8A%D0%B5%D0%BA%D1%82%D1%8B/1231/%D0%A1%D0%B0%D1%80%D0%B0%D1%82%D0%BE%D0%B2%D1%81%D0%BA%D0%BE%D0%B5_%D0%B2%D0%BE%D0%B4%D0%BE%D1%85%D1%80%D0%B0%D0%BD%D0%B8%D0%BB%D0%B8%D1%89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ater-rf.ru/%D0%92%D0%BE%D0%B4%D0%BD%D1%8B%D0%B5_%D0%BE%D0%B1%D1%8A%D0%B5%D0%BA%D1%82%D1%8B/1068/%D0%91%D0%BE%D0%BB%D1%8C%D1%88%D0%BE%D0%B9_%D0%98%D1%80%D0%B3%D0%B8%D0%B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iktor\Documents\&#1071;&#1088;&#1086;&#1089;&#1090;&#1085;&#1099;&#1081;%20&#1089;&#1090;&#1088;&#1086;&#1081;&#1086;&#1090;&#1088;&#1103;&#1076;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959" y="1700808"/>
            <a:ext cx="8784976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Строительство</a:t>
            </a:r>
            <a:r>
              <a:rPr lang="ru-RU" sz="2400" b="1" dirty="0">
                <a:solidFill>
                  <a:prstClr val="black"/>
                </a:solidFill>
                <a:latin typeface="Arial Black" pitchFamily="34" charset="0"/>
                <a:ea typeface="+mn-ea"/>
                <a:cs typeface="Times New Roman" pitchFamily="18" charset="0"/>
              </a:rPr>
              <a:t> Саратовского оросительно-обводнительного канала </a:t>
            </a:r>
            <a:r>
              <a:rPr lang="ru-RU" sz="2400" b="1" dirty="0" smtClean="0">
                <a:solidFill>
                  <a:prstClr val="black"/>
                </a:solidFill>
                <a:latin typeface="Arial Black" pitchFamily="34" charset="0"/>
                <a:ea typeface="+mn-ea"/>
                <a:cs typeface="Times New Roman" pitchFamily="18" charset="0"/>
              </a:rPr>
              <a:t>им</a:t>
            </a:r>
            <a:r>
              <a:rPr lang="ru-RU" sz="2400" b="1" dirty="0">
                <a:solidFill>
                  <a:prstClr val="black"/>
                </a:solidFill>
                <a:latin typeface="Arial Black" pitchFamily="34" charset="0"/>
                <a:ea typeface="+mn-ea"/>
                <a:cs typeface="Times New Roman" pitchFamily="18" charset="0"/>
              </a:rPr>
              <a:t>. Е.Е. Алексеевского</a:t>
            </a:r>
            <a:r>
              <a:rPr lang="ru-RU" sz="2400" dirty="0" smtClean="0">
                <a:latin typeface="Arial Black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1760" y="4725144"/>
            <a:ext cx="5752728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Исследовательскую работу выполнили: обучающиеся 24 группы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Соколюк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Ермишина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профессиональное образовательное учреждение Саратовской области «Ершовский агропромышленный лицей»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89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687901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Средний (Левобережный) участок длиной 35 км с пропускной способностью 51 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/с начинается у с. Сулак на левом берегу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Сулакского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водохранилища самотёчным каналом длиной 6 км, по которому вода подаётся на насосную станцию № 1.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Водоподача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на участке осуществляется пятью насосными станциями, обеспечивающих подъём воды на высоту 94 м. В каждой насосной станции установлено по 4 насосно-силовых агрегата производительностью по 17 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/с, мощность агрегатов 20 мВт.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1-я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ветвь 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Малоузенская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или ВМК–1; 32,7 км, 32 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/с) впадает в р. Малый Узень в районе г. Ершова. 2-я ветвь (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Большеузинская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или ВМК–2; 17,9 км, 11 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/с) впадает в р. Большой Узень в районе с.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Милорадовка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1506" name="Picture 2" descr="http://water-rf.ru/res_ru/0_mediagal_199_2.png"/>
          <p:cNvPicPr>
            <a:picLocks noChangeAspect="1" noChangeArrowheads="1"/>
          </p:cNvPicPr>
          <p:nvPr/>
        </p:nvPicPr>
        <p:blipFill>
          <a:blip r:embed="rId2" cstate="print"/>
          <a:srcRect t="27631"/>
          <a:stretch>
            <a:fillRect/>
          </a:stretch>
        </p:blipFill>
        <p:spPr bwMode="auto">
          <a:xfrm>
            <a:off x="683568" y="764704"/>
            <a:ext cx="7560840" cy="30452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0"/>
            <a:ext cx="5084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Саратовский канал заработал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sarvodhos.ru/assets/galleries/600/original/izobrazhenie-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48872" cy="4776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Максимальная производительность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Саратовского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оросительно-обводнительного канала в конце 1980-х гг. составила 1,1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подачи воды за сезон.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88640"/>
            <a:ext cx="489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Саратовский канал работает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мае 1967 года было принято постановление 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строительстве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Саратовского канала. 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749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Всесоюзная Комсомольская ударная стройка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visualrian.ru/images/old_preview/1/22/12283_preview.jpg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71600" y="1628800"/>
            <a:ext cx="71287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30120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Назначение Саратовского оросительно-обводнительного канала им. Е.Е. Алексеевского - подача волжской воды на орошение и обводнение земель, водоснабжение населенных пунктов в пределах Саратовской области, а также подача воды в Республику Казахстан.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45832"/>
            <a:ext cx="8964488" cy="15121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Канал начинается от Судоходного канала 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  <a:hlinkClick r:id="rId2" tooltip="Саратовское водохранилище. Водохранилище в Европейской части                                 России в Саратовской, Самарской и Ульяновской областях&#10;                     на р. Волге."/>
              </a:rPr>
              <a:t>Саратовское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hlinkClick r:id="rId2" tooltip="Саратовское водохранилище. Водохранилище в Европейской части                                 России в Саратовской, Самарской и Ульяновской областях&#10;                     на р. Волге."/>
              </a:rPr>
              <a:t> водохранилище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р.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  <a:hlinkClick r:id="rId3"/>
              </a:rPr>
              <a:t>Волге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у г. Балаково. Верхний 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Правобережный) участок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канала длиной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40,6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км с пропускной способностью 112 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/с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самотёчный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Заканчивается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Сулакским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водохранилищем на р.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  <a:hlinkClick r:id="rId4" tooltip="Большой Иргиз. Река в Европейской части России, в Самарской и Саратовской областях; левый приток Волги."/>
              </a:rPr>
              <a:t>Большой Иргиз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geocaching.su/photos/albums/494582.jpg"/>
          <p:cNvPicPr/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395536" y="908720"/>
            <a:ext cx="82089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188640"/>
            <a:ext cx="4951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Саратовского канала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25144"/>
            <a:ext cx="8507288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Комсомол играл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ключевую роль в жизни советского общества, так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организация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объединяла более 12 миллионов россиян (в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Саратовской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- 350 тысяч). Комсомольцы принимали активное участие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самых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крупных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стройках, в том числе 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строительстве Саратовского канала. 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Строительные комсомольские отряда, добровольцы постоянно направлялись на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строительство канала в засушливом Заволжье.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edinstvo.by/media/k2/items/cache/fcc674c9aea15c292f8b296612164388_M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11111"/>
          <a:stretch>
            <a:fillRect/>
          </a:stretch>
        </p:blipFill>
        <p:spPr bwMode="auto">
          <a:xfrm>
            <a:off x="2051720" y="1196752"/>
            <a:ext cx="4659905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41207" y="0"/>
            <a:ext cx="94071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Комсомольцы!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ударную комсомольскую стройку – Саратовского канала!</a:t>
            </a:r>
            <a:endParaRPr lang="ru-RU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Viktor\Pictures\Сарканал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240360" cy="22199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787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Комсомольцы на стройке Саратовского канала</a:t>
            </a:r>
          </a:p>
        </p:txBody>
      </p:sp>
      <p:pic>
        <p:nvPicPr>
          <p:cNvPr id="9" name="Picture 4" descr="C:\Users\Viktor\Pictures\Сарканал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4"/>
            <a:ext cx="3168351" cy="2256310"/>
          </a:xfrm>
          <a:prstGeom prst="rect">
            <a:avLst/>
          </a:prstGeom>
          <a:noFill/>
        </p:spPr>
      </p:pic>
      <p:pic>
        <p:nvPicPr>
          <p:cNvPr id="23557" name="Picture 5" descr="C:\Users\Viktor\Pictures\Сарканал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3240360" cy="2307591"/>
          </a:xfrm>
          <a:prstGeom prst="rect">
            <a:avLst/>
          </a:prstGeom>
          <a:noFill/>
        </p:spPr>
      </p:pic>
      <p:pic>
        <p:nvPicPr>
          <p:cNvPr id="11" name="Рисунок 10" descr="http://sarvodhos.ru/assets/galleries/405/original/img_4116.JPG"/>
          <p:cNvPicPr/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220072" y="3429000"/>
            <a:ext cx="318952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5534561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зову сердца, по призыву партии тысячи комсомольцев со всей страны ехали на строительство Саратовского канала. Туда они ехали не за деньгами, а за романтикой, за новыми ощущениями, за новой наполненной жизнь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ю.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Комсомольцы на стройке Саратовского канала</a:t>
            </a:r>
          </a:p>
        </p:txBody>
      </p:sp>
      <p:pic>
        <p:nvPicPr>
          <p:cNvPr id="24578" name="Picture 2" descr="C:\Users\Viktor\Pictures\Сарканал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384376" cy="2300020"/>
          </a:xfrm>
          <a:prstGeom prst="rect">
            <a:avLst/>
          </a:prstGeom>
          <a:noFill/>
        </p:spPr>
      </p:pic>
      <p:pic>
        <p:nvPicPr>
          <p:cNvPr id="24579" name="Picture 3" descr="C:\Users\Viktor\Pictures\Сарканал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3528393" cy="2397895"/>
          </a:xfrm>
          <a:prstGeom prst="rect">
            <a:avLst/>
          </a:prstGeom>
          <a:noFill/>
        </p:spPr>
      </p:pic>
      <p:pic>
        <p:nvPicPr>
          <p:cNvPr id="24581" name="Picture 5" descr="C:\Users\Viktor\Pictures\Сарканал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56992"/>
            <a:ext cx="3456384" cy="2304256"/>
          </a:xfrm>
          <a:prstGeom prst="rect">
            <a:avLst/>
          </a:prstGeom>
          <a:noFill/>
        </p:spPr>
      </p:pic>
      <p:pic>
        <p:nvPicPr>
          <p:cNvPr id="9" name="Picture 3" descr="C:\Users\Viktor\Pictures\Сарканал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3384376" cy="23186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573325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Сотни комсомольцев награждены государственными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наградамри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Орденами Ленина,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рудовой  славы, медалями. Многие стали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лауретами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государственных премий. 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Яростный стройотря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0"/>
            <a:ext cx="3967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Яростный стройотряд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48680"/>
            <a:ext cx="6929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Исполняет – Александр Градский,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 -  А.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Пахмутова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слова – Н. Добронравов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tobank.sarbc.ru/photo/norm/000994.jpg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971600" y="836712"/>
            <a:ext cx="75608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332656"/>
            <a:ext cx="346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Саратовский канал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165304"/>
            <a:ext cx="7788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Вид сверху на Саратовский канал при завершении строительства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3833664"/>
            <a:ext cx="8784976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Открытие канала состоялось 8 сентября 1972 г. Общая длина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канала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км, пропускная способность варьирует на разных участках канала от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/с до 112 м</a:t>
            </a:r>
            <a:r>
              <a:rPr lang="ru-RU" sz="2000" b="1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/с.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 1972 году был включен агрегат пятой насосной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станции и совершен пропуск волжской воды по каналу в степные реки.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Сбылась многовековая мечта жителей степного Заволжья.  Двадцать </a:t>
            </a:r>
          </a:p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одохранилищ, построенные в зоне действия канала, несмотря на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Повторяющиеся засушливые годы, стали  гарантом обводнения 10 районов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Саратовской области, Волгоградской области и Казахстана.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098" name="Picture 2" descr="https://pastvu.com/_p/a/3/u/6/3u6jjmnnwzkihziy6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13333" b="17778"/>
          <a:stretch>
            <a:fillRect/>
          </a:stretch>
        </p:blipFill>
        <p:spPr bwMode="auto">
          <a:xfrm>
            <a:off x="1187624" y="476672"/>
            <a:ext cx="6489962" cy="33843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0"/>
            <a:ext cx="49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Саратовский канал построен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413</Words>
  <Application>Microsoft Office PowerPoint</Application>
  <PresentationFormat>Экран (4:3)</PresentationFormat>
  <Paragraphs>45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Строительство Саратовского оросительно-обводнительного канала им. Е.Е. Алексеевского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</dc:creator>
  <cp:lastModifiedBy>lenovo</cp:lastModifiedBy>
  <cp:revision>24</cp:revision>
  <dcterms:created xsi:type="dcterms:W3CDTF">2018-10-24T14:02:47Z</dcterms:created>
  <dcterms:modified xsi:type="dcterms:W3CDTF">2020-01-29T07:08:33Z</dcterms:modified>
</cp:coreProperties>
</file>