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  <p:sldMasterId id="2147483787" r:id="rId2"/>
    <p:sldMasterId id="2147483798" r:id="rId3"/>
  </p:sldMasterIdLst>
  <p:notesMasterIdLst>
    <p:notesMasterId r:id="rId34"/>
  </p:notesMasterIdLst>
  <p:sldIdLst>
    <p:sldId id="323" r:id="rId4"/>
    <p:sldId id="304" r:id="rId5"/>
    <p:sldId id="257" r:id="rId6"/>
    <p:sldId id="292" r:id="rId7"/>
    <p:sldId id="305" r:id="rId8"/>
    <p:sldId id="293" r:id="rId9"/>
    <p:sldId id="306" r:id="rId10"/>
    <p:sldId id="307" r:id="rId11"/>
    <p:sldId id="285" r:id="rId12"/>
    <p:sldId id="315" r:id="rId13"/>
    <p:sldId id="303" r:id="rId14"/>
    <p:sldId id="317" r:id="rId15"/>
    <p:sldId id="309" r:id="rId16"/>
    <p:sldId id="324" r:id="rId17"/>
    <p:sldId id="318" r:id="rId18"/>
    <p:sldId id="328" r:id="rId19"/>
    <p:sldId id="325" r:id="rId20"/>
    <p:sldId id="310" r:id="rId21"/>
    <p:sldId id="311" r:id="rId22"/>
    <p:sldId id="312" r:id="rId23"/>
    <p:sldId id="320" r:id="rId24"/>
    <p:sldId id="321" r:id="rId25"/>
    <p:sldId id="322" r:id="rId26"/>
    <p:sldId id="316" r:id="rId27"/>
    <p:sldId id="331" r:id="rId28"/>
    <p:sldId id="319" r:id="rId29"/>
    <p:sldId id="326" r:id="rId30"/>
    <p:sldId id="327" r:id="rId31"/>
    <p:sldId id="329" r:id="rId32"/>
    <p:sldId id="332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FFCC"/>
    <a:srgbClr val="CCFF99"/>
    <a:srgbClr val="66FF99"/>
    <a:srgbClr val="6D6A5B"/>
    <a:srgbClr val="737256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6962" autoAdjust="0"/>
    <p:restoredTop sz="89899" autoAdjust="0"/>
  </p:normalViewPr>
  <p:slideViewPr>
    <p:cSldViewPr>
      <p:cViewPr>
        <p:scale>
          <a:sx n="75" d="100"/>
          <a:sy n="75" d="100"/>
        </p:scale>
        <p:origin x="-266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8681562-74F5-4088-B121-F0D3B2EC71C1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DFC4B3C-2E60-4EB7-877C-1A351C619B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4944" y="-3"/>
              <a:ext cx="816" cy="3978"/>
              <a:chOff x="4944" y="-3"/>
              <a:chExt cx="816" cy="3978"/>
            </a:xfrm>
          </p:grpSpPr>
          <p:grpSp>
            <p:nvGrpSpPr>
              <p:cNvPr id="20" name="Group 7"/>
              <p:cNvGrpSpPr>
                <a:grpSpLocks/>
              </p:cNvGrpSpPr>
              <p:nvPr userDrawn="1"/>
            </p:nvGrpSpPr>
            <p:grpSpPr bwMode="auto">
              <a:xfrm>
                <a:off x="5280" y="-3"/>
                <a:ext cx="480" cy="1434"/>
                <a:chOff x="5280" y="-3"/>
                <a:chExt cx="480" cy="1434"/>
              </a:xfrm>
            </p:grpSpPr>
            <p:grpSp>
              <p:nvGrpSpPr>
                <p:cNvPr id="41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8" y="-4"/>
                  <a:ext cx="174" cy="176"/>
                  <a:chOff x="1697" y="323"/>
                  <a:chExt cx="1690" cy="2560"/>
                </a:xfrm>
              </p:grpSpPr>
              <p:grpSp>
                <p:nvGrpSpPr>
                  <p:cNvPr id="50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97" y="323"/>
                    <a:ext cx="1690" cy="2560"/>
                    <a:chOff x="1697" y="323"/>
                    <a:chExt cx="1690" cy="2560"/>
                  </a:xfrm>
                </p:grpSpPr>
                <p:sp>
                  <p:nvSpPr>
                    <p:cNvPr id="57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58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7" y="381"/>
                      <a:ext cx="864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1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4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5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6" name="Freeform 17"/>
                  <p:cNvSpPr>
                    <a:spLocks/>
                  </p:cNvSpPr>
                  <p:nvPr/>
                </p:nvSpPr>
                <p:spPr bwMode="auto">
                  <a:xfrm>
                    <a:off x="2095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42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3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4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5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7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8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9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1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22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3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4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5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6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7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8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1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4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5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6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7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8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9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0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18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92217" name="Rectangle 5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370013"/>
            <a:ext cx="696595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18" name="Rectangle 5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727200" y="3886200"/>
            <a:ext cx="5640388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" name="Rectangle 5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1AE50-D3C3-4B3F-94BD-79C464E495CD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60" name="Rectangle 6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" name="Rectangle 6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D341-BE0C-4E68-B4E6-02DCA3008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86E7A-9335-4D54-BEBF-E3AAD139B516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30267-4CFE-42C5-A3AB-1428479C0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827713" y="227013"/>
            <a:ext cx="1868487" cy="58689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19075" y="227013"/>
            <a:ext cx="5456238" cy="58689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61763-EF8E-443D-BD9A-9112A1DA5CBB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4493-34D7-477C-8F58-EEED35C90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6A108D-C37C-4DFA-A4BF-70656880ADAA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6A1F336-1CE6-44DE-90A7-E59460CD21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00E21D-13F8-4742-AB4B-7B9A9905C258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D2E831-EDDC-4002-8577-569989F71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397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398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995C4-9710-495A-B027-28CDB97D3921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E656-94AE-4B90-97B5-707C6EBCA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36DF2-219E-4269-9845-C189F6E6EB0E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8D3D3-B823-4D6D-841D-6269F43E6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61413-B9B5-4F84-9DB2-C07356550999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B40A1-153F-401A-B690-3BAA810F2D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43CC9-710C-4FA4-8689-4D4D55D92263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DADC6-78DC-4B68-A3B5-5A7E178C7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C06BD-DDCB-41FC-8436-3E99216CDDA0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104E7-59F4-4FDF-96A6-2D9E536A01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84508-93B6-46D2-9675-1E934566CB3D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49AC4-210D-4BAF-8FFC-D64A525FB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E8CA-8A28-43E3-990B-154FA1126371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DD926-4DEA-4EED-AA62-D3AB6554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FC25C-E3C2-444D-B356-9B64B589DA70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51FB7-2472-48F6-9C88-5CD4B2576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6DC46-5912-4C36-B6D0-60790DB5D5C9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BAF50-92B1-4062-8E0C-F907C7180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92E1E-8839-4548-B1BB-4FA05DC595BA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8E915-B6B0-482B-9492-19C3130F1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687A-2585-4CD3-B439-B09289DE5AF9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E232C-A640-42FB-BD57-BAC677E6E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3C640-2AA1-446E-8E0E-A74D3B8B1C73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B49FD-5C63-4195-95E8-980753817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FE08F-7CCE-4F66-9D51-017015DAC058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3EE63-DDC2-429F-928B-4C6A6E67AF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3525" y="1598613"/>
            <a:ext cx="3616325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2250" y="1598613"/>
            <a:ext cx="36179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31C90-063E-4F72-95EF-39ED446E63E1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87BEF-5BC5-433E-AD4D-AAFD0C008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DE57-086D-45FD-8793-4556BAEC6D5C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8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CB116-C1EA-4989-8DEC-28E5E50D6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84DFA-D66D-4D07-AED6-010C9726BA43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D811-1155-4E84-9854-BB338A08A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6BE57-AC57-43CB-B7B5-A358CE76D463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BDDC-2276-4984-98C9-C2C4F1F3DE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E3FC-170E-4E14-9B90-E18031F9F897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62048-1BFF-4EC7-9451-4AAC84243D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50837-5148-4846-BC5D-81CF92C982D6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74E77-970A-46DE-9DC8-3CEBDCE92E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59875" cy="6870700"/>
            <a:chOff x="0" y="0"/>
            <a:chExt cx="5770" cy="4328"/>
          </a:xfrm>
        </p:grpSpPr>
        <p:sp>
          <p:nvSpPr>
            <p:cNvPr id="91139" name="Rectangle 3"/>
            <p:cNvSpPr>
              <a:spLocks noChangeArrowheads="1"/>
            </p:cNvSpPr>
            <p:nvPr/>
          </p:nvSpPr>
          <p:spPr bwMode="hidden">
            <a:xfrm>
              <a:off x="0" y="4186"/>
              <a:ext cx="5089" cy="14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1140" name="Rectangle 4"/>
            <p:cNvSpPr>
              <a:spLocks noChangeArrowheads="1"/>
            </p:cNvSpPr>
            <p:nvPr/>
          </p:nvSpPr>
          <p:spPr bwMode="hidden">
            <a:xfrm>
              <a:off x="0" y="0"/>
              <a:ext cx="5089" cy="1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010" y="0"/>
              <a:ext cx="758" cy="432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84706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8470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4944" y="1"/>
              <a:ext cx="816" cy="3974"/>
              <a:chOff x="4944" y="1"/>
              <a:chExt cx="816" cy="3974"/>
            </a:xfrm>
          </p:grpSpPr>
          <p:grpSp>
            <p:nvGrpSpPr>
              <p:cNvPr id="1047" name="Group 7"/>
              <p:cNvGrpSpPr>
                <a:grpSpLocks/>
              </p:cNvGrpSpPr>
              <p:nvPr userDrawn="1"/>
            </p:nvGrpSpPr>
            <p:grpSpPr bwMode="auto">
              <a:xfrm>
                <a:off x="5280" y="1"/>
                <a:ext cx="480" cy="1430"/>
                <a:chOff x="5280" y="1"/>
                <a:chExt cx="480" cy="1430"/>
              </a:xfrm>
            </p:grpSpPr>
            <p:grpSp>
              <p:nvGrpSpPr>
                <p:cNvPr id="1068" name="Group 8"/>
                <p:cNvGrpSpPr>
                  <a:grpSpLocks/>
                </p:cNvGrpSpPr>
                <p:nvPr userDrawn="1"/>
              </p:nvGrpSpPr>
              <p:grpSpPr bwMode="auto">
                <a:xfrm rot="-5400000">
                  <a:off x="5484" y="0"/>
                  <a:ext cx="174" cy="176"/>
                  <a:chOff x="1657" y="323"/>
                  <a:chExt cx="1691" cy="2560"/>
                </a:xfrm>
              </p:grpSpPr>
              <p:grpSp>
                <p:nvGrpSpPr>
                  <p:cNvPr id="1077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657" y="323"/>
                    <a:ext cx="1691" cy="2560"/>
                    <a:chOff x="1657" y="323"/>
                    <a:chExt cx="1691" cy="2560"/>
                  </a:xfrm>
                </p:grpSpPr>
                <p:sp>
                  <p:nvSpPr>
                    <p:cNvPr id="91146" name="Freeform 10"/>
                    <p:cNvSpPr>
                      <a:spLocks/>
                    </p:cNvSpPr>
                    <p:nvPr/>
                  </p:nvSpPr>
                  <p:spPr bwMode="auto">
                    <a:xfrm>
                      <a:off x="2153" y="323"/>
                      <a:ext cx="1234" cy="2560"/>
                    </a:xfrm>
                    <a:custGeom>
                      <a:avLst/>
                      <a:gdLst/>
                      <a:ahLst/>
                      <a:cxnLst>
                        <a:cxn ang="0">
                          <a:pos x="337" y="283"/>
                        </a:cxn>
                        <a:cxn ang="0">
                          <a:pos x="415" y="115"/>
                        </a:cxn>
                        <a:cxn ang="0">
                          <a:pos x="583" y="7"/>
                        </a:cxn>
                        <a:cxn ang="0">
                          <a:pos x="895" y="61"/>
                        </a:cxn>
                        <a:cxn ang="0">
                          <a:pos x="1051" y="349"/>
                        </a:cxn>
                        <a:cxn ang="0">
                          <a:pos x="979" y="769"/>
                        </a:cxn>
                        <a:cxn ang="0">
                          <a:pos x="943" y="943"/>
                        </a:cxn>
                        <a:cxn ang="0">
                          <a:pos x="1105" y="1075"/>
                        </a:cxn>
                        <a:cxn ang="0">
                          <a:pos x="1231" y="1525"/>
                        </a:cxn>
                        <a:cxn ang="0">
                          <a:pos x="1123" y="1969"/>
                        </a:cxn>
                        <a:cxn ang="0">
                          <a:pos x="907" y="2077"/>
                        </a:cxn>
                        <a:cxn ang="0">
                          <a:pos x="721" y="2059"/>
                        </a:cxn>
                        <a:cxn ang="0">
                          <a:pos x="655" y="2251"/>
                        </a:cxn>
                        <a:cxn ang="0">
                          <a:pos x="529" y="2527"/>
                        </a:cxn>
                        <a:cxn ang="0">
                          <a:pos x="211" y="2509"/>
                        </a:cxn>
                        <a:cxn ang="0">
                          <a:pos x="31" y="2227"/>
                        </a:cxn>
                        <a:cxn ang="0">
                          <a:pos x="25" y="1969"/>
                        </a:cxn>
                        <a:cxn ang="0">
                          <a:pos x="145" y="1651"/>
                        </a:cxn>
                        <a:cxn ang="0">
                          <a:pos x="259" y="1513"/>
                        </a:cxn>
                        <a:cxn ang="0">
                          <a:pos x="217" y="1729"/>
                        </a:cxn>
                        <a:cxn ang="0">
                          <a:pos x="73" y="2023"/>
                        </a:cxn>
                        <a:cxn ang="0">
                          <a:pos x="169" y="2323"/>
                        </a:cxn>
                        <a:cxn ang="0">
                          <a:pos x="439" y="2431"/>
                        </a:cxn>
                        <a:cxn ang="0">
                          <a:pos x="595" y="2227"/>
                        </a:cxn>
                        <a:cxn ang="0">
                          <a:pos x="577" y="1807"/>
                        </a:cxn>
                        <a:cxn ang="0">
                          <a:pos x="493" y="1531"/>
                        </a:cxn>
                        <a:cxn ang="0">
                          <a:pos x="535" y="1459"/>
                        </a:cxn>
                        <a:cxn ang="0">
                          <a:pos x="625" y="1633"/>
                        </a:cxn>
                        <a:cxn ang="0">
                          <a:pos x="721" y="1933"/>
                        </a:cxn>
                        <a:cxn ang="0">
                          <a:pos x="967" y="1963"/>
                        </a:cxn>
                        <a:cxn ang="0">
                          <a:pos x="1135" y="1687"/>
                        </a:cxn>
                        <a:cxn ang="0">
                          <a:pos x="1117" y="1273"/>
                        </a:cxn>
                        <a:cxn ang="0">
                          <a:pos x="883" y="1057"/>
                        </a:cxn>
                        <a:cxn ang="0">
                          <a:pos x="679" y="1129"/>
                        </a:cxn>
                        <a:cxn ang="0">
                          <a:pos x="577" y="1117"/>
                        </a:cxn>
                        <a:cxn ang="0">
                          <a:pos x="619" y="1033"/>
                        </a:cxn>
                        <a:cxn ang="0">
                          <a:pos x="811" y="937"/>
                        </a:cxn>
                        <a:cxn ang="0">
                          <a:pos x="949" y="613"/>
                        </a:cxn>
                        <a:cxn ang="0">
                          <a:pos x="883" y="175"/>
                        </a:cxn>
                        <a:cxn ang="0">
                          <a:pos x="619" y="103"/>
                        </a:cxn>
                        <a:cxn ang="0">
                          <a:pos x="391" y="355"/>
                        </a:cxn>
                        <a:cxn ang="0">
                          <a:pos x="403" y="763"/>
                        </a:cxn>
                        <a:cxn ang="0">
                          <a:pos x="343" y="949"/>
                        </a:cxn>
                        <a:cxn ang="0">
                          <a:pos x="289" y="685"/>
                        </a:cxn>
                        <a:cxn ang="0">
                          <a:pos x="307" y="367"/>
                        </a:cxn>
                      </a:cxnLst>
                      <a:rect l="0" t="0" r="r" b="b"/>
                      <a:pathLst>
                        <a:path w="1231" h="2560">
                          <a:moveTo>
                            <a:pt x="307" y="367"/>
                          </a:moveTo>
                          <a:cubicBezTo>
                            <a:pt x="317" y="336"/>
                            <a:pt x="326" y="303"/>
                            <a:pt x="337" y="283"/>
                          </a:cubicBezTo>
                          <a:cubicBezTo>
                            <a:pt x="348" y="263"/>
                            <a:pt x="360" y="275"/>
                            <a:pt x="373" y="247"/>
                          </a:cubicBezTo>
                          <a:cubicBezTo>
                            <a:pt x="386" y="219"/>
                            <a:pt x="400" y="147"/>
                            <a:pt x="415" y="115"/>
                          </a:cubicBezTo>
                          <a:cubicBezTo>
                            <a:pt x="430" y="83"/>
                            <a:pt x="435" y="73"/>
                            <a:pt x="463" y="55"/>
                          </a:cubicBezTo>
                          <a:cubicBezTo>
                            <a:pt x="491" y="37"/>
                            <a:pt x="536" y="14"/>
                            <a:pt x="583" y="7"/>
                          </a:cubicBezTo>
                          <a:cubicBezTo>
                            <a:pt x="630" y="0"/>
                            <a:pt x="693" y="4"/>
                            <a:pt x="745" y="13"/>
                          </a:cubicBezTo>
                          <a:cubicBezTo>
                            <a:pt x="797" y="22"/>
                            <a:pt x="852" y="34"/>
                            <a:pt x="895" y="61"/>
                          </a:cubicBezTo>
                          <a:cubicBezTo>
                            <a:pt x="938" y="88"/>
                            <a:pt x="977" y="127"/>
                            <a:pt x="1003" y="175"/>
                          </a:cubicBezTo>
                          <a:cubicBezTo>
                            <a:pt x="1029" y="223"/>
                            <a:pt x="1044" y="287"/>
                            <a:pt x="1051" y="349"/>
                          </a:cubicBezTo>
                          <a:cubicBezTo>
                            <a:pt x="1058" y="411"/>
                            <a:pt x="1057" y="477"/>
                            <a:pt x="1045" y="547"/>
                          </a:cubicBezTo>
                          <a:cubicBezTo>
                            <a:pt x="1033" y="617"/>
                            <a:pt x="995" y="712"/>
                            <a:pt x="979" y="769"/>
                          </a:cubicBezTo>
                          <a:cubicBezTo>
                            <a:pt x="963" y="826"/>
                            <a:pt x="955" y="860"/>
                            <a:pt x="949" y="889"/>
                          </a:cubicBezTo>
                          <a:cubicBezTo>
                            <a:pt x="943" y="918"/>
                            <a:pt x="936" y="925"/>
                            <a:pt x="943" y="943"/>
                          </a:cubicBezTo>
                          <a:cubicBezTo>
                            <a:pt x="950" y="961"/>
                            <a:pt x="964" y="975"/>
                            <a:pt x="991" y="997"/>
                          </a:cubicBezTo>
                          <a:cubicBezTo>
                            <a:pt x="1018" y="1019"/>
                            <a:pt x="1069" y="1033"/>
                            <a:pt x="1105" y="1075"/>
                          </a:cubicBezTo>
                          <a:cubicBezTo>
                            <a:pt x="1141" y="1117"/>
                            <a:pt x="1186" y="1174"/>
                            <a:pt x="1207" y="1249"/>
                          </a:cubicBezTo>
                          <a:cubicBezTo>
                            <a:pt x="1228" y="1324"/>
                            <a:pt x="1231" y="1441"/>
                            <a:pt x="1231" y="1525"/>
                          </a:cubicBezTo>
                          <a:cubicBezTo>
                            <a:pt x="1231" y="1609"/>
                            <a:pt x="1225" y="1679"/>
                            <a:pt x="1207" y="1753"/>
                          </a:cubicBezTo>
                          <a:cubicBezTo>
                            <a:pt x="1189" y="1827"/>
                            <a:pt x="1153" y="1917"/>
                            <a:pt x="1123" y="1969"/>
                          </a:cubicBezTo>
                          <a:cubicBezTo>
                            <a:pt x="1093" y="2021"/>
                            <a:pt x="1063" y="2047"/>
                            <a:pt x="1027" y="2065"/>
                          </a:cubicBezTo>
                          <a:cubicBezTo>
                            <a:pt x="991" y="2083"/>
                            <a:pt x="951" y="2079"/>
                            <a:pt x="907" y="2077"/>
                          </a:cubicBezTo>
                          <a:cubicBezTo>
                            <a:pt x="863" y="2075"/>
                            <a:pt x="794" y="2056"/>
                            <a:pt x="763" y="2053"/>
                          </a:cubicBezTo>
                          <a:cubicBezTo>
                            <a:pt x="732" y="2050"/>
                            <a:pt x="733" y="2050"/>
                            <a:pt x="721" y="2059"/>
                          </a:cubicBezTo>
                          <a:cubicBezTo>
                            <a:pt x="709" y="2068"/>
                            <a:pt x="702" y="2075"/>
                            <a:pt x="691" y="2107"/>
                          </a:cubicBezTo>
                          <a:cubicBezTo>
                            <a:pt x="680" y="2139"/>
                            <a:pt x="665" y="2205"/>
                            <a:pt x="655" y="2251"/>
                          </a:cubicBezTo>
                          <a:cubicBezTo>
                            <a:pt x="645" y="2297"/>
                            <a:pt x="652" y="2337"/>
                            <a:pt x="631" y="2383"/>
                          </a:cubicBezTo>
                          <a:cubicBezTo>
                            <a:pt x="610" y="2429"/>
                            <a:pt x="574" y="2498"/>
                            <a:pt x="529" y="2527"/>
                          </a:cubicBezTo>
                          <a:cubicBezTo>
                            <a:pt x="484" y="2556"/>
                            <a:pt x="414" y="2560"/>
                            <a:pt x="361" y="2557"/>
                          </a:cubicBezTo>
                          <a:cubicBezTo>
                            <a:pt x="308" y="2554"/>
                            <a:pt x="256" y="2537"/>
                            <a:pt x="211" y="2509"/>
                          </a:cubicBezTo>
                          <a:cubicBezTo>
                            <a:pt x="166" y="2481"/>
                            <a:pt x="121" y="2436"/>
                            <a:pt x="91" y="2389"/>
                          </a:cubicBezTo>
                          <a:cubicBezTo>
                            <a:pt x="61" y="2342"/>
                            <a:pt x="46" y="2275"/>
                            <a:pt x="31" y="2227"/>
                          </a:cubicBezTo>
                          <a:cubicBezTo>
                            <a:pt x="16" y="2179"/>
                            <a:pt x="2" y="2144"/>
                            <a:pt x="1" y="2101"/>
                          </a:cubicBezTo>
                          <a:cubicBezTo>
                            <a:pt x="0" y="2058"/>
                            <a:pt x="13" y="2018"/>
                            <a:pt x="25" y="1969"/>
                          </a:cubicBezTo>
                          <a:cubicBezTo>
                            <a:pt x="37" y="1920"/>
                            <a:pt x="53" y="1860"/>
                            <a:pt x="73" y="1807"/>
                          </a:cubicBezTo>
                          <a:cubicBezTo>
                            <a:pt x="93" y="1754"/>
                            <a:pt x="122" y="1698"/>
                            <a:pt x="145" y="1651"/>
                          </a:cubicBezTo>
                          <a:cubicBezTo>
                            <a:pt x="168" y="1604"/>
                            <a:pt x="192" y="1548"/>
                            <a:pt x="211" y="1525"/>
                          </a:cubicBezTo>
                          <a:cubicBezTo>
                            <a:pt x="230" y="1502"/>
                            <a:pt x="249" y="1502"/>
                            <a:pt x="259" y="1513"/>
                          </a:cubicBezTo>
                          <a:cubicBezTo>
                            <a:pt x="269" y="1524"/>
                            <a:pt x="278" y="1555"/>
                            <a:pt x="271" y="1591"/>
                          </a:cubicBezTo>
                          <a:cubicBezTo>
                            <a:pt x="264" y="1627"/>
                            <a:pt x="242" y="1682"/>
                            <a:pt x="217" y="1729"/>
                          </a:cubicBezTo>
                          <a:cubicBezTo>
                            <a:pt x="192" y="1776"/>
                            <a:pt x="145" y="1824"/>
                            <a:pt x="121" y="1873"/>
                          </a:cubicBezTo>
                          <a:cubicBezTo>
                            <a:pt x="97" y="1922"/>
                            <a:pt x="76" y="1970"/>
                            <a:pt x="73" y="2023"/>
                          </a:cubicBezTo>
                          <a:cubicBezTo>
                            <a:pt x="70" y="2076"/>
                            <a:pt x="87" y="2141"/>
                            <a:pt x="103" y="2191"/>
                          </a:cubicBezTo>
                          <a:cubicBezTo>
                            <a:pt x="119" y="2241"/>
                            <a:pt x="140" y="2285"/>
                            <a:pt x="169" y="2323"/>
                          </a:cubicBezTo>
                          <a:cubicBezTo>
                            <a:pt x="198" y="2361"/>
                            <a:pt x="232" y="2401"/>
                            <a:pt x="277" y="2419"/>
                          </a:cubicBezTo>
                          <a:cubicBezTo>
                            <a:pt x="322" y="2437"/>
                            <a:pt x="395" y="2440"/>
                            <a:pt x="439" y="2431"/>
                          </a:cubicBezTo>
                          <a:cubicBezTo>
                            <a:pt x="483" y="2422"/>
                            <a:pt x="515" y="2399"/>
                            <a:pt x="541" y="2365"/>
                          </a:cubicBezTo>
                          <a:cubicBezTo>
                            <a:pt x="567" y="2331"/>
                            <a:pt x="583" y="2280"/>
                            <a:pt x="595" y="2227"/>
                          </a:cubicBezTo>
                          <a:cubicBezTo>
                            <a:pt x="607" y="2174"/>
                            <a:pt x="616" y="2117"/>
                            <a:pt x="613" y="2047"/>
                          </a:cubicBezTo>
                          <a:cubicBezTo>
                            <a:pt x="610" y="1977"/>
                            <a:pt x="589" y="1871"/>
                            <a:pt x="577" y="1807"/>
                          </a:cubicBezTo>
                          <a:cubicBezTo>
                            <a:pt x="565" y="1743"/>
                            <a:pt x="555" y="1709"/>
                            <a:pt x="541" y="1663"/>
                          </a:cubicBezTo>
                          <a:cubicBezTo>
                            <a:pt x="527" y="1617"/>
                            <a:pt x="502" y="1561"/>
                            <a:pt x="493" y="1531"/>
                          </a:cubicBezTo>
                          <a:cubicBezTo>
                            <a:pt x="484" y="1501"/>
                            <a:pt x="480" y="1495"/>
                            <a:pt x="487" y="1483"/>
                          </a:cubicBezTo>
                          <a:cubicBezTo>
                            <a:pt x="494" y="1471"/>
                            <a:pt x="519" y="1455"/>
                            <a:pt x="535" y="1459"/>
                          </a:cubicBezTo>
                          <a:cubicBezTo>
                            <a:pt x="551" y="1463"/>
                            <a:pt x="568" y="1478"/>
                            <a:pt x="583" y="1507"/>
                          </a:cubicBezTo>
                          <a:cubicBezTo>
                            <a:pt x="598" y="1536"/>
                            <a:pt x="610" y="1583"/>
                            <a:pt x="625" y="1633"/>
                          </a:cubicBezTo>
                          <a:cubicBezTo>
                            <a:pt x="640" y="1683"/>
                            <a:pt x="657" y="1757"/>
                            <a:pt x="673" y="1807"/>
                          </a:cubicBezTo>
                          <a:cubicBezTo>
                            <a:pt x="689" y="1857"/>
                            <a:pt x="697" y="1905"/>
                            <a:pt x="721" y="1933"/>
                          </a:cubicBezTo>
                          <a:cubicBezTo>
                            <a:pt x="745" y="1961"/>
                            <a:pt x="776" y="1970"/>
                            <a:pt x="817" y="1975"/>
                          </a:cubicBezTo>
                          <a:cubicBezTo>
                            <a:pt x="858" y="1980"/>
                            <a:pt x="926" y="1980"/>
                            <a:pt x="967" y="1963"/>
                          </a:cubicBezTo>
                          <a:cubicBezTo>
                            <a:pt x="1008" y="1946"/>
                            <a:pt x="1035" y="1919"/>
                            <a:pt x="1063" y="1873"/>
                          </a:cubicBezTo>
                          <a:cubicBezTo>
                            <a:pt x="1091" y="1827"/>
                            <a:pt x="1122" y="1761"/>
                            <a:pt x="1135" y="1687"/>
                          </a:cubicBezTo>
                          <a:cubicBezTo>
                            <a:pt x="1148" y="1613"/>
                            <a:pt x="1144" y="1498"/>
                            <a:pt x="1141" y="1429"/>
                          </a:cubicBezTo>
                          <a:cubicBezTo>
                            <a:pt x="1138" y="1360"/>
                            <a:pt x="1140" y="1325"/>
                            <a:pt x="1117" y="1273"/>
                          </a:cubicBezTo>
                          <a:cubicBezTo>
                            <a:pt x="1094" y="1221"/>
                            <a:pt x="1042" y="1153"/>
                            <a:pt x="1003" y="1117"/>
                          </a:cubicBezTo>
                          <a:cubicBezTo>
                            <a:pt x="964" y="1081"/>
                            <a:pt x="919" y="1064"/>
                            <a:pt x="883" y="1057"/>
                          </a:cubicBezTo>
                          <a:cubicBezTo>
                            <a:pt x="847" y="1050"/>
                            <a:pt x="821" y="1063"/>
                            <a:pt x="787" y="1075"/>
                          </a:cubicBezTo>
                          <a:cubicBezTo>
                            <a:pt x="753" y="1087"/>
                            <a:pt x="706" y="1117"/>
                            <a:pt x="679" y="1129"/>
                          </a:cubicBezTo>
                          <a:cubicBezTo>
                            <a:pt x="652" y="1141"/>
                            <a:pt x="642" y="1149"/>
                            <a:pt x="625" y="1147"/>
                          </a:cubicBezTo>
                          <a:cubicBezTo>
                            <a:pt x="608" y="1145"/>
                            <a:pt x="584" y="1130"/>
                            <a:pt x="577" y="1117"/>
                          </a:cubicBezTo>
                          <a:cubicBezTo>
                            <a:pt x="570" y="1104"/>
                            <a:pt x="576" y="1083"/>
                            <a:pt x="583" y="1069"/>
                          </a:cubicBezTo>
                          <a:cubicBezTo>
                            <a:pt x="590" y="1055"/>
                            <a:pt x="599" y="1043"/>
                            <a:pt x="619" y="1033"/>
                          </a:cubicBezTo>
                          <a:cubicBezTo>
                            <a:pt x="639" y="1023"/>
                            <a:pt x="671" y="1025"/>
                            <a:pt x="703" y="1009"/>
                          </a:cubicBezTo>
                          <a:cubicBezTo>
                            <a:pt x="735" y="993"/>
                            <a:pt x="780" y="965"/>
                            <a:pt x="811" y="937"/>
                          </a:cubicBezTo>
                          <a:cubicBezTo>
                            <a:pt x="842" y="909"/>
                            <a:pt x="866" y="895"/>
                            <a:pt x="889" y="841"/>
                          </a:cubicBezTo>
                          <a:cubicBezTo>
                            <a:pt x="912" y="787"/>
                            <a:pt x="939" y="696"/>
                            <a:pt x="949" y="613"/>
                          </a:cubicBezTo>
                          <a:cubicBezTo>
                            <a:pt x="959" y="530"/>
                            <a:pt x="960" y="416"/>
                            <a:pt x="949" y="343"/>
                          </a:cubicBezTo>
                          <a:cubicBezTo>
                            <a:pt x="938" y="270"/>
                            <a:pt x="914" y="215"/>
                            <a:pt x="883" y="175"/>
                          </a:cubicBezTo>
                          <a:cubicBezTo>
                            <a:pt x="852" y="135"/>
                            <a:pt x="807" y="115"/>
                            <a:pt x="763" y="103"/>
                          </a:cubicBezTo>
                          <a:cubicBezTo>
                            <a:pt x="719" y="91"/>
                            <a:pt x="665" y="90"/>
                            <a:pt x="619" y="103"/>
                          </a:cubicBezTo>
                          <a:cubicBezTo>
                            <a:pt x="573" y="116"/>
                            <a:pt x="525" y="139"/>
                            <a:pt x="487" y="181"/>
                          </a:cubicBezTo>
                          <a:cubicBezTo>
                            <a:pt x="449" y="223"/>
                            <a:pt x="412" y="301"/>
                            <a:pt x="391" y="355"/>
                          </a:cubicBezTo>
                          <a:cubicBezTo>
                            <a:pt x="370" y="409"/>
                            <a:pt x="359" y="437"/>
                            <a:pt x="361" y="505"/>
                          </a:cubicBezTo>
                          <a:cubicBezTo>
                            <a:pt x="363" y="573"/>
                            <a:pt x="399" y="691"/>
                            <a:pt x="403" y="763"/>
                          </a:cubicBezTo>
                          <a:cubicBezTo>
                            <a:pt x="407" y="835"/>
                            <a:pt x="395" y="906"/>
                            <a:pt x="385" y="937"/>
                          </a:cubicBezTo>
                          <a:cubicBezTo>
                            <a:pt x="375" y="968"/>
                            <a:pt x="356" y="957"/>
                            <a:pt x="343" y="949"/>
                          </a:cubicBezTo>
                          <a:cubicBezTo>
                            <a:pt x="330" y="941"/>
                            <a:pt x="316" y="933"/>
                            <a:pt x="307" y="889"/>
                          </a:cubicBezTo>
                          <a:cubicBezTo>
                            <a:pt x="298" y="845"/>
                            <a:pt x="294" y="755"/>
                            <a:pt x="289" y="685"/>
                          </a:cubicBezTo>
                          <a:cubicBezTo>
                            <a:pt x="284" y="615"/>
                            <a:pt x="273" y="523"/>
                            <a:pt x="277" y="469"/>
                          </a:cubicBezTo>
                          <a:cubicBezTo>
                            <a:pt x="281" y="415"/>
                            <a:pt x="297" y="398"/>
                            <a:pt x="307" y="367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1147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1696" y="381"/>
                      <a:ext cx="865" cy="2065"/>
                    </a:xfrm>
                    <a:custGeom>
                      <a:avLst/>
                      <a:gdLst/>
                      <a:ahLst/>
                      <a:cxnLst>
                        <a:cxn ang="0">
                          <a:pos x="785" y="530"/>
                        </a:cxn>
                        <a:cxn ang="0">
                          <a:pos x="797" y="350"/>
                        </a:cxn>
                        <a:cxn ang="0">
                          <a:pos x="863" y="206"/>
                        </a:cxn>
                        <a:cxn ang="0">
                          <a:pos x="809" y="218"/>
                        </a:cxn>
                        <a:cxn ang="0">
                          <a:pos x="749" y="218"/>
                        </a:cxn>
                        <a:cxn ang="0">
                          <a:pos x="683" y="116"/>
                        </a:cxn>
                        <a:cxn ang="0">
                          <a:pos x="611" y="32"/>
                        </a:cxn>
                        <a:cxn ang="0">
                          <a:pos x="509" y="2"/>
                        </a:cxn>
                        <a:cxn ang="0">
                          <a:pos x="407" y="20"/>
                        </a:cxn>
                        <a:cxn ang="0">
                          <a:pos x="281" y="74"/>
                        </a:cxn>
                        <a:cxn ang="0">
                          <a:pos x="173" y="206"/>
                        </a:cxn>
                        <a:cxn ang="0">
                          <a:pos x="119" y="404"/>
                        </a:cxn>
                        <a:cxn ang="0">
                          <a:pos x="131" y="590"/>
                        </a:cxn>
                        <a:cxn ang="0">
                          <a:pos x="173" y="782"/>
                        </a:cxn>
                        <a:cxn ang="0">
                          <a:pos x="197" y="884"/>
                        </a:cxn>
                        <a:cxn ang="0">
                          <a:pos x="167" y="986"/>
                        </a:cxn>
                        <a:cxn ang="0">
                          <a:pos x="65" y="1124"/>
                        </a:cxn>
                        <a:cxn ang="0">
                          <a:pos x="17" y="1298"/>
                        </a:cxn>
                        <a:cxn ang="0">
                          <a:pos x="5" y="1550"/>
                        </a:cxn>
                        <a:cxn ang="0">
                          <a:pos x="47" y="1748"/>
                        </a:cxn>
                        <a:cxn ang="0">
                          <a:pos x="131" y="1898"/>
                        </a:cxn>
                        <a:cxn ang="0">
                          <a:pos x="299" y="1988"/>
                        </a:cxn>
                        <a:cxn ang="0">
                          <a:pos x="425" y="1982"/>
                        </a:cxn>
                        <a:cxn ang="0">
                          <a:pos x="467" y="1994"/>
                        </a:cxn>
                        <a:cxn ang="0">
                          <a:pos x="497" y="2066"/>
                        </a:cxn>
                        <a:cxn ang="0">
                          <a:pos x="497" y="1964"/>
                        </a:cxn>
                        <a:cxn ang="0">
                          <a:pos x="557" y="1778"/>
                        </a:cxn>
                        <a:cxn ang="0">
                          <a:pos x="617" y="1658"/>
                        </a:cxn>
                        <a:cxn ang="0">
                          <a:pos x="581" y="1700"/>
                        </a:cxn>
                        <a:cxn ang="0">
                          <a:pos x="515" y="1820"/>
                        </a:cxn>
                        <a:cxn ang="0">
                          <a:pos x="407" y="1904"/>
                        </a:cxn>
                        <a:cxn ang="0">
                          <a:pos x="269" y="1898"/>
                        </a:cxn>
                        <a:cxn ang="0">
                          <a:pos x="179" y="1814"/>
                        </a:cxn>
                        <a:cxn ang="0">
                          <a:pos x="113" y="1640"/>
                        </a:cxn>
                        <a:cxn ang="0">
                          <a:pos x="107" y="1394"/>
                        </a:cxn>
                        <a:cxn ang="0">
                          <a:pos x="137" y="1190"/>
                        </a:cxn>
                        <a:cxn ang="0">
                          <a:pos x="203" y="1070"/>
                        </a:cxn>
                        <a:cxn ang="0">
                          <a:pos x="323" y="1022"/>
                        </a:cxn>
                        <a:cxn ang="0">
                          <a:pos x="509" y="1076"/>
                        </a:cxn>
                        <a:cxn ang="0">
                          <a:pos x="611" y="1124"/>
                        </a:cxn>
                        <a:cxn ang="0">
                          <a:pos x="665" y="1100"/>
                        </a:cxn>
                        <a:cxn ang="0">
                          <a:pos x="659" y="1046"/>
                        </a:cxn>
                        <a:cxn ang="0">
                          <a:pos x="611" y="1004"/>
                        </a:cxn>
                        <a:cxn ang="0">
                          <a:pos x="497" y="980"/>
                        </a:cxn>
                        <a:cxn ang="0">
                          <a:pos x="323" y="896"/>
                        </a:cxn>
                        <a:cxn ang="0">
                          <a:pos x="233" y="680"/>
                        </a:cxn>
                        <a:cxn ang="0">
                          <a:pos x="209" y="416"/>
                        </a:cxn>
                        <a:cxn ang="0">
                          <a:pos x="317" y="170"/>
                        </a:cxn>
                        <a:cxn ang="0">
                          <a:pos x="485" y="110"/>
                        </a:cxn>
                        <a:cxn ang="0">
                          <a:pos x="617" y="164"/>
                        </a:cxn>
                        <a:cxn ang="0">
                          <a:pos x="707" y="290"/>
                        </a:cxn>
                        <a:cxn ang="0">
                          <a:pos x="737" y="428"/>
                        </a:cxn>
                        <a:cxn ang="0">
                          <a:pos x="773" y="602"/>
                        </a:cxn>
                        <a:cxn ang="0">
                          <a:pos x="809" y="584"/>
                        </a:cxn>
                        <a:cxn ang="0">
                          <a:pos x="785" y="530"/>
                        </a:cxn>
                      </a:cxnLst>
                      <a:rect l="0" t="0" r="r" b="b"/>
                      <a:pathLst>
                        <a:path w="865" h="2071">
                          <a:moveTo>
                            <a:pt x="785" y="530"/>
                          </a:moveTo>
                          <a:cubicBezTo>
                            <a:pt x="783" y="491"/>
                            <a:pt x="784" y="404"/>
                            <a:pt x="797" y="350"/>
                          </a:cubicBezTo>
                          <a:cubicBezTo>
                            <a:pt x="810" y="296"/>
                            <a:pt x="861" y="228"/>
                            <a:pt x="863" y="206"/>
                          </a:cubicBezTo>
                          <a:cubicBezTo>
                            <a:pt x="865" y="184"/>
                            <a:pt x="828" y="216"/>
                            <a:pt x="809" y="218"/>
                          </a:cubicBezTo>
                          <a:cubicBezTo>
                            <a:pt x="790" y="220"/>
                            <a:pt x="770" y="235"/>
                            <a:pt x="749" y="218"/>
                          </a:cubicBezTo>
                          <a:cubicBezTo>
                            <a:pt x="728" y="201"/>
                            <a:pt x="706" y="147"/>
                            <a:pt x="683" y="116"/>
                          </a:cubicBezTo>
                          <a:cubicBezTo>
                            <a:pt x="660" y="85"/>
                            <a:pt x="640" y="51"/>
                            <a:pt x="611" y="32"/>
                          </a:cubicBezTo>
                          <a:cubicBezTo>
                            <a:pt x="582" y="13"/>
                            <a:pt x="543" y="4"/>
                            <a:pt x="509" y="2"/>
                          </a:cubicBezTo>
                          <a:cubicBezTo>
                            <a:pt x="475" y="0"/>
                            <a:pt x="445" y="8"/>
                            <a:pt x="407" y="20"/>
                          </a:cubicBezTo>
                          <a:cubicBezTo>
                            <a:pt x="369" y="32"/>
                            <a:pt x="320" y="43"/>
                            <a:pt x="281" y="74"/>
                          </a:cubicBezTo>
                          <a:cubicBezTo>
                            <a:pt x="242" y="105"/>
                            <a:pt x="200" y="151"/>
                            <a:pt x="173" y="206"/>
                          </a:cubicBezTo>
                          <a:cubicBezTo>
                            <a:pt x="146" y="261"/>
                            <a:pt x="126" y="340"/>
                            <a:pt x="119" y="404"/>
                          </a:cubicBezTo>
                          <a:cubicBezTo>
                            <a:pt x="112" y="468"/>
                            <a:pt x="122" y="527"/>
                            <a:pt x="131" y="590"/>
                          </a:cubicBezTo>
                          <a:cubicBezTo>
                            <a:pt x="140" y="653"/>
                            <a:pt x="162" y="733"/>
                            <a:pt x="173" y="782"/>
                          </a:cubicBezTo>
                          <a:cubicBezTo>
                            <a:pt x="184" y="831"/>
                            <a:pt x="198" y="850"/>
                            <a:pt x="197" y="884"/>
                          </a:cubicBezTo>
                          <a:cubicBezTo>
                            <a:pt x="196" y="918"/>
                            <a:pt x="189" y="946"/>
                            <a:pt x="167" y="986"/>
                          </a:cubicBezTo>
                          <a:cubicBezTo>
                            <a:pt x="145" y="1026"/>
                            <a:pt x="90" y="1072"/>
                            <a:pt x="65" y="1124"/>
                          </a:cubicBezTo>
                          <a:cubicBezTo>
                            <a:pt x="40" y="1176"/>
                            <a:pt x="27" y="1227"/>
                            <a:pt x="17" y="1298"/>
                          </a:cubicBezTo>
                          <a:cubicBezTo>
                            <a:pt x="7" y="1369"/>
                            <a:pt x="0" y="1475"/>
                            <a:pt x="5" y="1550"/>
                          </a:cubicBezTo>
                          <a:cubicBezTo>
                            <a:pt x="10" y="1625"/>
                            <a:pt x="26" y="1690"/>
                            <a:pt x="47" y="1748"/>
                          </a:cubicBezTo>
                          <a:cubicBezTo>
                            <a:pt x="68" y="1806"/>
                            <a:pt x="89" y="1858"/>
                            <a:pt x="131" y="1898"/>
                          </a:cubicBezTo>
                          <a:cubicBezTo>
                            <a:pt x="173" y="1938"/>
                            <a:pt x="250" y="1974"/>
                            <a:pt x="299" y="1988"/>
                          </a:cubicBezTo>
                          <a:cubicBezTo>
                            <a:pt x="348" y="2002"/>
                            <a:pt x="397" y="1981"/>
                            <a:pt x="425" y="1982"/>
                          </a:cubicBezTo>
                          <a:cubicBezTo>
                            <a:pt x="453" y="1983"/>
                            <a:pt x="455" y="1980"/>
                            <a:pt x="467" y="1994"/>
                          </a:cubicBezTo>
                          <a:cubicBezTo>
                            <a:pt x="479" y="2008"/>
                            <a:pt x="492" y="2071"/>
                            <a:pt x="497" y="2066"/>
                          </a:cubicBezTo>
                          <a:cubicBezTo>
                            <a:pt x="502" y="2061"/>
                            <a:pt x="487" y="2012"/>
                            <a:pt x="497" y="1964"/>
                          </a:cubicBezTo>
                          <a:cubicBezTo>
                            <a:pt x="507" y="1916"/>
                            <a:pt x="537" y="1829"/>
                            <a:pt x="557" y="1778"/>
                          </a:cubicBezTo>
                          <a:cubicBezTo>
                            <a:pt x="577" y="1727"/>
                            <a:pt x="613" y="1671"/>
                            <a:pt x="617" y="1658"/>
                          </a:cubicBezTo>
                          <a:cubicBezTo>
                            <a:pt x="621" y="1645"/>
                            <a:pt x="598" y="1673"/>
                            <a:pt x="581" y="1700"/>
                          </a:cubicBezTo>
                          <a:cubicBezTo>
                            <a:pt x="564" y="1727"/>
                            <a:pt x="544" y="1786"/>
                            <a:pt x="515" y="1820"/>
                          </a:cubicBezTo>
                          <a:cubicBezTo>
                            <a:pt x="486" y="1854"/>
                            <a:pt x="448" y="1891"/>
                            <a:pt x="407" y="1904"/>
                          </a:cubicBezTo>
                          <a:cubicBezTo>
                            <a:pt x="366" y="1917"/>
                            <a:pt x="307" y="1913"/>
                            <a:pt x="269" y="1898"/>
                          </a:cubicBezTo>
                          <a:cubicBezTo>
                            <a:pt x="231" y="1883"/>
                            <a:pt x="205" y="1857"/>
                            <a:pt x="179" y="1814"/>
                          </a:cubicBezTo>
                          <a:cubicBezTo>
                            <a:pt x="153" y="1771"/>
                            <a:pt x="125" y="1710"/>
                            <a:pt x="113" y="1640"/>
                          </a:cubicBezTo>
                          <a:cubicBezTo>
                            <a:pt x="101" y="1570"/>
                            <a:pt x="103" y="1469"/>
                            <a:pt x="107" y="1394"/>
                          </a:cubicBezTo>
                          <a:cubicBezTo>
                            <a:pt x="111" y="1319"/>
                            <a:pt x="121" y="1244"/>
                            <a:pt x="137" y="1190"/>
                          </a:cubicBezTo>
                          <a:cubicBezTo>
                            <a:pt x="153" y="1136"/>
                            <a:pt x="172" y="1098"/>
                            <a:pt x="203" y="1070"/>
                          </a:cubicBezTo>
                          <a:cubicBezTo>
                            <a:pt x="234" y="1042"/>
                            <a:pt x="272" y="1021"/>
                            <a:pt x="323" y="1022"/>
                          </a:cubicBezTo>
                          <a:cubicBezTo>
                            <a:pt x="374" y="1023"/>
                            <a:pt x="461" y="1059"/>
                            <a:pt x="509" y="1076"/>
                          </a:cubicBezTo>
                          <a:cubicBezTo>
                            <a:pt x="557" y="1093"/>
                            <a:pt x="585" y="1120"/>
                            <a:pt x="611" y="1124"/>
                          </a:cubicBezTo>
                          <a:cubicBezTo>
                            <a:pt x="637" y="1128"/>
                            <a:pt x="657" y="1113"/>
                            <a:pt x="665" y="1100"/>
                          </a:cubicBezTo>
                          <a:cubicBezTo>
                            <a:pt x="673" y="1087"/>
                            <a:pt x="668" y="1062"/>
                            <a:pt x="659" y="1046"/>
                          </a:cubicBezTo>
                          <a:cubicBezTo>
                            <a:pt x="650" y="1030"/>
                            <a:pt x="638" y="1015"/>
                            <a:pt x="611" y="1004"/>
                          </a:cubicBezTo>
                          <a:cubicBezTo>
                            <a:pt x="584" y="993"/>
                            <a:pt x="545" y="998"/>
                            <a:pt x="497" y="980"/>
                          </a:cubicBezTo>
                          <a:cubicBezTo>
                            <a:pt x="449" y="962"/>
                            <a:pt x="367" y="946"/>
                            <a:pt x="323" y="896"/>
                          </a:cubicBezTo>
                          <a:cubicBezTo>
                            <a:pt x="279" y="846"/>
                            <a:pt x="252" y="760"/>
                            <a:pt x="233" y="680"/>
                          </a:cubicBezTo>
                          <a:cubicBezTo>
                            <a:pt x="214" y="600"/>
                            <a:pt x="195" y="501"/>
                            <a:pt x="209" y="416"/>
                          </a:cubicBezTo>
                          <a:cubicBezTo>
                            <a:pt x="223" y="331"/>
                            <a:pt x="271" y="221"/>
                            <a:pt x="317" y="170"/>
                          </a:cubicBezTo>
                          <a:cubicBezTo>
                            <a:pt x="363" y="119"/>
                            <a:pt x="435" y="111"/>
                            <a:pt x="485" y="110"/>
                          </a:cubicBezTo>
                          <a:cubicBezTo>
                            <a:pt x="535" y="109"/>
                            <a:pt x="580" y="134"/>
                            <a:pt x="617" y="164"/>
                          </a:cubicBezTo>
                          <a:cubicBezTo>
                            <a:pt x="654" y="194"/>
                            <a:pt x="687" y="246"/>
                            <a:pt x="707" y="290"/>
                          </a:cubicBezTo>
                          <a:cubicBezTo>
                            <a:pt x="727" y="334"/>
                            <a:pt x="726" y="376"/>
                            <a:pt x="737" y="428"/>
                          </a:cubicBezTo>
                          <a:cubicBezTo>
                            <a:pt x="748" y="480"/>
                            <a:pt x="761" y="576"/>
                            <a:pt x="773" y="602"/>
                          </a:cubicBezTo>
                          <a:cubicBezTo>
                            <a:pt x="785" y="628"/>
                            <a:pt x="807" y="597"/>
                            <a:pt x="809" y="584"/>
                          </a:cubicBezTo>
                          <a:cubicBezTo>
                            <a:pt x="811" y="571"/>
                            <a:pt x="787" y="569"/>
                            <a:pt x="785" y="530"/>
                          </a:cubicBezTo>
                          <a:close/>
                        </a:path>
                      </a:pathLst>
                    </a:custGeom>
                    <a:solidFill>
                      <a:srgbClr val="E7D6B7"/>
                    </a:soli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9114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2396" y="1428"/>
                    <a:ext cx="175" cy="247"/>
                  </a:xfrm>
                  <a:prstGeom prst="ellipse">
                    <a:avLst/>
                  </a:prstGeom>
                  <a:solidFill>
                    <a:srgbClr val="E7D6B7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1149" name="Freeform 13"/>
                  <p:cNvSpPr>
                    <a:spLocks/>
                  </p:cNvSpPr>
                  <p:nvPr/>
                </p:nvSpPr>
                <p:spPr bwMode="auto">
                  <a:xfrm>
                    <a:off x="2639" y="745"/>
                    <a:ext cx="262" cy="524"/>
                  </a:xfrm>
                  <a:custGeom>
                    <a:avLst/>
                    <a:gdLst/>
                    <a:ahLst/>
                    <a:cxnLst>
                      <a:cxn ang="0">
                        <a:pos x="3" y="483"/>
                      </a:cxn>
                      <a:cxn ang="0">
                        <a:pos x="27" y="273"/>
                      </a:cxn>
                      <a:cxn ang="0">
                        <a:pos x="111" y="45"/>
                      </a:cxn>
                      <a:cxn ang="0">
                        <a:pos x="183" y="3"/>
                      </a:cxn>
                      <a:cxn ang="0">
                        <a:pos x="237" y="39"/>
                      </a:cxn>
                      <a:cxn ang="0">
                        <a:pos x="261" y="129"/>
                      </a:cxn>
                      <a:cxn ang="0">
                        <a:pos x="207" y="273"/>
                      </a:cxn>
                      <a:cxn ang="0">
                        <a:pos x="105" y="477"/>
                      </a:cxn>
                      <a:cxn ang="0">
                        <a:pos x="45" y="501"/>
                      </a:cxn>
                      <a:cxn ang="0">
                        <a:pos x="3" y="483"/>
                      </a:cxn>
                    </a:cxnLst>
                    <a:rect l="0" t="0" r="r" b="b"/>
                    <a:pathLst>
                      <a:path w="266" h="521">
                        <a:moveTo>
                          <a:pt x="3" y="483"/>
                        </a:moveTo>
                        <a:cubicBezTo>
                          <a:pt x="0" y="445"/>
                          <a:pt x="9" y="346"/>
                          <a:pt x="27" y="273"/>
                        </a:cubicBezTo>
                        <a:cubicBezTo>
                          <a:pt x="45" y="200"/>
                          <a:pt x="85" y="90"/>
                          <a:pt x="111" y="45"/>
                        </a:cubicBezTo>
                        <a:cubicBezTo>
                          <a:pt x="137" y="0"/>
                          <a:pt x="162" y="4"/>
                          <a:pt x="183" y="3"/>
                        </a:cubicBezTo>
                        <a:cubicBezTo>
                          <a:pt x="204" y="2"/>
                          <a:pt x="224" y="18"/>
                          <a:pt x="237" y="39"/>
                        </a:cubicBezTo>
                        <a:cubicBezTo>
                          <a:pt x="250" y="60"/>
                          <a:pt x="266" y="90"/>
                          <a:pt x="261" y="129"/>
                        </a:cubicBezTo>
                        <a:cubicBezTo>
                          <a:pt x="256" y="168"/>
                          <a:pt x="233" y="215"/>
                          <a:pt x="207" y="273"/>
                        </a:cubicBezTo>
                        <a:cubicBezTo>
                          <a:pt x="181" y="331"/>
                          <a:pt x="132" y="439"/>
                          <a:pt x="105" y="477"/>
                        </a:cubicBezTo>
                        <a:cubicBezTo>
                          <a:pt x="78" y="515"/>
                          <a:pt x="61" y="501"/>
                          <a:pt x="45" y="501"/>
                        </a:cubicBezTo>
                        <a:cubicBezTo>
                          <a:pt x="29" y="501"/>
                          <a:pt x="6" y="521"/>
                          <a:pt x="3" y="483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1150" name="Freeform 14"/>
                  <p:cNvSpPr>
                    <a:spLocks/>
                  </p:cNvSpPr>
                  <p:nvPr/>
                </p:nvSpPr>
                <p:spPr bwMode="auto">
                  <a:xfrm>
                    <a:off x="2707" y="1588"/>
                    <a:ext cx="398" cy="349"/>
                  </a:xfrm>
                  <a:custGeom>
                    <a:avLst/>
                    <a:gdLst/>
                    <a:ahLst/>
                    <a:cxnLst>
                      <a:cxn ang="0">
                        <a:pos x="100" y="201"/>
                      </a:cxn>
                      <a:cxn ang="0">
                        <a:pos x="16" y="87"/>
                      </a:cxn>
                      <a:cxn ang="0">
                        <a:pos x="4" y="45"/>
                      </a:cxn>
                      <a:cxn ang="0">
                        <a:pos x="28" y="3"/>
                      </a:cxn>
                      <a:cxn ang="0">
                        <a:pos x="130" y="27"/>
                      </a:cxn>
                      <a:cxn ang="0">
                        <a:pos x="250" y="75"/>
                      </a:cxn>
                      <a:cxn ang="0">
                        <a:pos x="364" y="159"/>
                      </a:cxn>
                      <a:cxn ang="0">
                        <a:pos x="388" y="273"/>
                      </a:cxn>
                      <a:cxn ang="0">
                        <a:pos x="340" y="333"/>
                      </a:cxn>
                      <a:cxn ang="0">
                        <a:pos x="244" y="315"/>
                      </a:cxn>
                      <a:cxn ang="0">
                        <a:pos x="100" y="201"/>
                      </a:cxn>
                    </a:cxnLst>
                    <a:rect l="0" t="0" r="r" b="b"/>
                    <a:pathLst>
                      <a:path w="392" h="340">
                        <a:moveTo>
                          <a:pt x="100" y="201"/>
                        </a:moveTo>
                        <a:cubicBezTo>
                          <a:pt x="62" y="163"/>
                          <a:pt x="32" y="113"/>
                          <a:pt x="16" y="87"/>
                        </a:cubicBezTo>
                        <a:cubicBezTo>
                          <a:pt x="0" y="61"/>
                          <a:pt x="2" y="59"/>
                          <a:pt x="4" y="45"/>
                        </a:cubicBezTo>
                        <a:cubicBezTo>
                          <a:pt x="6" y="31"/>
                          <a:pt x="7" y="6"/>
                          <a:pt x="28" y="3"/>
                        </a:cubicBezTo>
                        <a:cubicBezTo>
                          <a:pt x="49" y="0"/>
                          <a:pt x="93" y="15"/>
                          <a:pt x="130" y="27"/>
                        </a:cubicBezTo>
                        <a:cubicBezTo>
                          <a:pt x="167" y="39"/>
                          <a:pt x="211" y="53"/>
                          <a:pt x="250" y="75"/>
                        </a:cubicBezTo>
                        <a:cubicBezTo>
                          <a:pt x="289" y="97"/>
                          <a:pt x="341" y="126"/>
                          <a:pt x="364" y="159"/>
                        </a:cubicBezTo>
                        <a:cubicBezTo>
                          <a:pt x="387" y="192"/>
                          <a:pt x="392" y="244"/>
                          <a:pt x="388" y="273"/>
                        </a:cubicBezTo>
                        <a:cubicBezTo>
                          <a:pt x="384" y="302"/>
                          <a:pt x="364" y="326"/>
                          <a:pt x="340" y="333"/>
                        </a:cubicBezTo>
                        <a:cubicBezTo>
                          <a:pt x="316" y="340"/>
                          <a:pt x="282" y="336"/>
                          <a:pt x="244" y="315"/>
                        </a:cubicBezTo>
                        <a:cubicBezTo>
                          <a:pt x="206" y="294"/>
                          <a:pt x="138" y="239"/>
                          <a:pt x="100" y="20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1151" name="Freeform 15"/>
                  <p:cNvSpPr>
                    <a:spLocks/>
                  </p:cNvSpPr>
                  <p:nvPr/>
                </p:nvSpPr>
                <p:spPr bwMode="auto">
                  <a:xfrm>
                    <a:off x="2454" y="1923"/>
                    <a:ext cx="146" cy="567"/>
                  </a:xfrm>
                  <a:custGeom>
                    <a:avLst/>
                    <a:gdLst/>
                    <a:ahLst/>
                    <a:cxnLst>
                      <a:cxn ang="0">
                        <a:pos x="18" y="165"/>
                      </a:cxn>
                      <a:cxn ang="0">
                        <a:pos x="42" y="39"/>
                      </a:cxn>
                      <a:cxn ang="0">
                        <a:pos x="66" y="3"/>
                      </a:cxn>
                      <a:cxn ang="0">
                        <a:pos x="108" y="27"/>
                      </a:cxn>
                      <a:cxn ang="0">
                        <a:pos x="138" y="165"/>
                      </a:cxn>
                      <a:cxn ang="0">
                        <a:pos x="144" y="423"/>
                      </a:cxn>
                      <a:cxn ang="0">
                        <a:pos x="96" y="543"/>
                      </a:cxn>
                      <a:cxn ang="0">
                        <a:pos x="24" y="513"/>
                      </a:cxn>
                      <a:cxn ang="0">
                        <a:pos x="0" y="315"/>
                      </a:cxn>
                      <a:cxn ang="0">
                        <a:pos x="18" y="165"/>
                      </a:cxn>
                    </a:cxnLst>
                    <a:rect l="0" t="0" r="r" b="b"/>
                    <a:pathLst>
                      <a:path w="151" h="558">
                        <a:moveTo>
                          <a:pt x="18" y="165"/>
                        </a:moveTo>
                        <a:cubicBezTo>
                          <a:pt x="25" y="119"/>
                          <a:pt x="34" y="66"/>
                          <a:pt x="42" y="39"/>
                        </a:cubicBezTo>
                        <a:cubicBezTo>
                          <a:pt x="50" y="12"/>
                          <a:pt x="55" y="5"/>
                          <a:pt x="66" y="3"/>
                        </a:cubicBezTo>
                        <a:cubicBezTo>
                          <a:pt x="77" y="1"/>
                          <a:pt x="96" y="0"/>
                          <a:pt x="108" y="27"/>
                        </a:cubicBezTo>
                        <a:cubicBezTo>
                          <a:pt x="120" y="54"/>
                          <a:pt x="132" y="99"/>
                          <a:pt x="138" y="165"/>
                        </a:cubicBezTo>
                        <a:cubicBezTo>
                          <a:pt x="144" y="231"/>
                          <a:pt x="151" y="360"/>
                          <a:pt x="144" y="423"/>
                        </a:cubicBezTo>
                        <a:cubicBezTo>
                          <a:pt x="137" y="486"/>
                          <a:pt x="116" y="528"/>
                          <a:pt x="96" y="543"/>
                        </a:cubicBezTo>
                        <a:cubicBezTo>
                          <a:pt x="76" y="558"/>
                          <a:pt x="40" y="551"/>
                          <a:pt x="24" y="513"/>
                        </a:cubicBezTo>
                        <a:cubicBezTo>
                          <a:pt x="8" y="475"/>
                          <a:pt x="0" y="372"/>
                          <a:pt x="0" y="315"/>
                        </a:cubicBezTo>
                        <a:cubicBezTo>
                          <a:pt x="0" y="258"/>
                          <a:pt x="11" y="211"/>
                          <a:pt x="18" y="165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1152" name="Freeform 16"/>
                  <p:cNvSpPr>
                    <a:spLocks/>
                  </p:cNvSpPr>
                  <p:nvPr/>
                </p:nvSpPr>
                <p:spPr bwMode="auto">
                  <a:xfrm>
                    <a:off x="1910" y="1588"/>
                    <a:ext cx="389" cy="247"/>
                  </a:xfrm>
                  <a:custGeom>
                    <a:avLst/>
                    <a:gdLst/>
                    <a:ahLst/>
                    <a:cxnLst>
                      <a:cxn ang="0">
                        <a:pos x="175" y="61"/>
                      </a:cxn>
                      <a:cxn ang="0">
                        <a:pos x="307" y="19"/>
                      </a:cxn>
                      <a:cxn ang="0">
                        <a:pos x="367" y="7"/>
                      </a:cxn>
                      <a:cxn ang="0">
                        <a:pos x="385" y="61"/>
                      </a:cxn>
                      <a:cxn ang="0">
                        <a:pos x="325" y="133"/>
                      </a:cxn>
                      <a:cxn ang="0">
                        <a:pos x="193" y="223"/>
                      </a:cxn>
                      <a:cxn ang="0">
                        <a:pos x="37" y="247"/>
                      </a:cxn>
                      <a:cxn ang="0">
                        <a:pos x="1" y="187"/>
                      </a:cxn>
                      <a:cxn ang="0">
                        <a:pos x="43" y="115"/>
                      </a:cxn>
                      <a:cxn ang="0">
                        <a:pos x="175" y="61"/>
                      </a:cxn>
                    </a:cxnLst>
                    <a:rect l="0" t="0" r="r" b="b"/>
                    <a:pathLst>
                      <a:path w="392" h="253">
                        <a:moveTo>
                          <a:pt x="175" y="61"/>
                        </a:moveTo>
                        <a:cubicBezTo>
                          <a:pt x="219" y="45"/>
                          <a:pt x="275" y="28"/>
                          <a:pt x="307" y="19"/>
                        </a:cubicBezTo>
                        <a:cubicBezTo>
                          <a:pt x="339" y="10"/>
                          <a:pt x="354" y="0"/>
                          <a:pt x="367" y="7"/>
                        </a:cubicBezTo>
                        <a:cubicBezTo>
                          <a:pt x="380" y="14"/>
                          <a:pt x="392" y="40"/>
                          <a:pt x="385" y="61"/>
                        </a:cubicBezTo>
                        <a:cubicBezTo>
                          <a:pt x="378" y="82"/>
                          <a:pt x="357" y="106"/>
                          <a:pt x="325" y="133"/>
                        </a:cubicBezTo>
                        <a:cubicBezTo>
                          <a:pt x="293" y="160"/>
                          <a:pt x="241" y="204"/>
                          <a:pt x="193" y="223"/>
                        </a:cubicBezTo>
                        <a:cubicBezTo>
                          <a:pt x="145" y="242"/>
                          <a:pt x="69" y="253"/>
                          <a:pt x="37" y="247"/>
                        </a:cubicBezTo>
                        <a:cubicBezTo>
                          <a:pt x="5" y="241"/>
                          <a:pt x="0" y="209"/>
                          <a:pt x="1" y="187"/>
                        </a:cubicBezTo>
                        <a:cubicBezTo>
                          <a:pt x="2" y="165"/>
                          <a:pt x="15" y="136"/>
                          <a:pt x="43" y="115"/>
                        </a:cubicBezTo>
                        <a:cubicBezTo>
                          <a:pt x="71" y="94"/>
                          <a:pt x="131" y="77"/>
                          <a:pt x="175" y="61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91153" name="Freeform 17"/>
                  <p:cNvSpPr>
                    <a:spLocks/>
                  </p:cNvSpPr>
                  <p:nvPr/>
                </p:nvSpPr>
                <p:spPr bwMode="auto">
                  <a:xfrm>
                    <a:off x="2094" y="934"/>
                    <a:ext cx="233" cy="378"/>
                  </a:xfrm>
                  <a:custGeom>
                    <a:avLst/>
                    <a:gdLst/>
                    <a:ahLst/>
                    <a:cxnLst>
                      <a:cxn ang="0">
                        <a:pos x="78" y="270"/>
                      </a:cxn>
                      <a:cxn ang="0">
                        <a:pos x="24" y="192"/>
                      </a:cxn>
                      <a:cxn ang="0">
                        <a:pos x="0" y="96"/>
                      </a:cxn>
                      <a:cxn ang="0">
                        <a:pos x="24" y="12"/>
                      </a:cxn>
                      <a:cxn ang="0">
                        <a:pos x="120" y="24"/>
                      </a:cxn>
                      <a:cxn ang="0">
                        <a:pos x="180" y="132"/>
                      </a:cxn>
                      <a:cxn ang="0">
                        <a:pos x="234" y="306"/>
                      </a:cxn>
                      <a:cxn ang="0">
                        <a:pos x="204" y="378"/>
                      </a:cxn>
                      <a:cxn ang="0">
                        <a:pos x="168" y="354"/>
                      </a:cxn>
                      <a:cxn ang="0">
                        <a:pos x="78" y="270"/>
                      </a:cxn>
                    </a:cxnLst>
                    <a:rect l="0" t="0" r="r" b="b"/>
                    <a:pathLst>
                      <a:path w="238" h="386">
                        <a:moveTo>
                          <a:pt x="78" y="270"/>
                        </a:moveTo>
                        <a:cubicBezTo>
                          <a:pt x="54" y="243"/>
                          <a:pt x="37" y="221"/>
                          <a:pt x="24" y="192"/>
                        </a:cubicBezTo>
                        <a:cubicBezTo>
                          <a:pt x="11" y="163"/>
                          <a:pt x="0" y="126"/>
                          <a:pt x="0" y="96"/>
                        </a:cubicBezTo>
                        <a:cubicBezTo>
                          <a:pt x="0" y="66"/>
                          <a:pt x="4" y="24"/>
                          <a:pt x="24" y="12"/>
                        </a:cubicBezTo>
                        <a:cubicBezTo>
                          <a:pt x="44" y="0"/>
                          <a:pt x="94" y="4"/>
                          <a:pt x="120" y="24"/>
                        </a:cubicBezTo>
                        <a:cubicBezTo>
                          <a:pt x="146" y="44"/>
                          <a:pt x="161" y="85"/>
                          <a:pt x="180" y="132"/>
                        </a:cubicBezTo>
                        <a:cubicBezTo>
                          <a:pt x="199" y="179"/>
                          <a:pt x="230" y="265"/>
                          <a:pt x="234" y="306"/>
                        </a:cubicBezTo>
                        <a:cubicBezTo>
                          <a:pt x="238" y="347"/>
                          <a:pt x="215" y="370"/>
                          <a:pt x="204" y="378"/>
                        </a:cubicBezTo>
                        <a:cubicBezTo>
                          <a:pt x="193" y="386"/>
                          <a:pt x="190" y="372"/>
                          <a:pt x="168" y="354"/>
                        </a:cubicBezTo>
                        <a:cubicBezTo>
                          <a:pt x="146" y="336"/>
                          <a:pt x="102" y="297"/>
                          <a:pt x="78" y="270"/>
                        </a:cubicBezTo>
                        <a:close/>
                      </a:path>
                    </a:pathLst>
                  </a:custGeom>
                  <a:solidFill>
                    <a:srgbClr val="E7D6B7"/>
                  </a:soli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pic>
              <p:nvPicPr>
                <p:cNvPr id="1069" name="Picture 1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0" name="Picture 1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4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1" name="Picture 2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24" y="3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2" name="Picture 2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376" y="57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3" name="Picture 2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5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4" name="Picture 2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472" y="76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5" name="Picture 2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76" name="Picture 2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574" y="12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1048" name="Group 26"/>
              <p:cNvGrpSpPr>
                <a:grpSpLocks/>
              </p:cNvGrpSpPr>
              <p:nvPr userDrawn="1"/>
            </p:nvGrpSpPr>
            <p:grpSpPr bwMode="auto">
              <a:xfrm>
                <a:off x="4944" y="1008"/>
                <a:ext cx="522" cy="2967"/>
                <a:chOff x="4944" y="1008"/>
                <a:chExt cx="522" cy="2967"/>
              </a:xfrm>
            </p:grpSpPr>
            <p:pic>
              <p:nvPicPr>
                <p:cNvPr id="1049" name="Picture 2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0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0" name="Picture 2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1200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1" name="Picture 2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158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2" name="Picture 3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172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3" name="Picture 3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40" y="182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4" name="Picture 3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201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5" name="Picture 3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80" y="2064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6" name="Picture 3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23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7" name="Picture 3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2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8" name="Picture 36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244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59" name="Picture 37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36" y="25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0" name="Picture 38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13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1" name="Picture 39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44" y="273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2" name="Picture 40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07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3" name="Picture 41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232" y="331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4" name="Picture 42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408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5" name="Picture 43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088" y="355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6" name="Picture 44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4992" y="3792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067" name="Picture 45"/>
                <p:cNvPicPr>
                  <a:picLocks noChangeAspect="1" noChangeArrowheads="1"/>
                </p:cNvPicPr>
                <p:nvPr userDrawn="1"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>
                  <a:off x="5184" y="3696"/>
                  <a:ext cx="186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91182" name="Freeform 46"/>
            <p:cNvSpPr>
              <a:spLocks/>
            </p:cNvSpPr>
            <p:nvPr/>
          </p:nvSpPr>
          <p:spPr bwMode="auto">
            <a:xfrm>
              <a:off x="5010" y="3092"/>
              <a:ext cx="750" cy="1222"/>
            </a:xfrm>
            <a:custGeom>
              <a:avLst/>
              <a:gdLst/>
              <a:ahLst/>
              <a:cxnLst>
                <a:cxn ang="0">
                  <a:pos x="372" y="154"/>
                </a:cxn>
                <a:cxn ang="0">
                  <a:pos x="378" y="412"/>
                </a:cxn>
                <a:cxn ang="0">
                  <a:pos x="312" y="724"/>
                </a:cxn>
                <a:cxn ang="0">
                  <a:pos x="138" y="928"/>
                </a:cxn>
                <a:cxn ang="0">
                  <a:pos x="0" y="976"/>
                </a:cxn>
                <a:cxn ang="0">
                  <a:pos x="0" y="1222"/>
                </a:cxn>
                <a:cxn ang="0">
                  <a:pos x="750" y="1222"/>
                </a:cxn>
                <a:cxn ang="0">
                  <a:pos x="750" y="178"/>
                </a:cxn>
                <a:cxn ang="0">
                  <a:pos x="372" y="154"/>
                </a:cxn>
              </a:cxnLst>
              <a:rect l="0" t="0" r="r" b="b"/>
              <a:pathLst>
                <a:path w="750" h="1222">
                  <a:moveTo>
                    <a:pt x="372" y="154"/>
                  </a:moveTo>
                  <a:cubicBezTo>
                    <a:pt x="309" y="193"/>
                    <a:pt x="388" y="317"/>
                    <a:pt x="378" y="412"/>
                  </a:cubicBezTo>
                  <a:cubicBezTo>
                    <a:pt x="368" y="507"/>
                    <a:pt x="352" y="638"/>
                    <a:pt x="312" y="724"/>
                  </a:cubicBezTo>
                  <a:cubicBezTo>
                    <a:pt x="272" y="810"/>
                    <a:pt x="190" y="886"/>
                    <a:pt x="138" y="928"/>
                  </a:cubicBezTo>
                  <a:cubicBezTo>
                    <a:pt x="86" y="970"/>
                    <a:pt x="23" y="927"/>
                    <a:pt x="0" y="976"/>
                  </a:cubicBezTo>
                  <a:lnTo>
                    <a:pt x="0" y="1222"/>
                  </a:lnTo>
                  <a:lnTo>
                    <a:pt x="750" y="1222"/>
                  </a:lnTo>
                  <a:lnTo>
                    <a:pt x="750" y="178"/>
                  </a:lnTo>
                  <a:cubicBezTo>
                    <a:pt x="687" y="0"/>
                    <a:pt x="451" y="159"/>
                    <a:pt x="372" y="15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3" name="Freeform 47"/>
            <p:cNvSpPr>
              <a:spLocks/>
            </p:cNvSpPr>
            <p:nvPr/>
          </p:nvSpPr>
          <p:spPr bwMode="auto">
            <a:xfrm>
              <a:off x="5001" y="3060"/>
              <a:ext cx="768" cy="1260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0" y="1134"/>
                </a:cxn>
                <a:cxn ang="0">
                  <a:pos x="210" y="1032"/>
                </a:cxn>
                <a:cxn ang="0">
                  <a:pos x="324" y="918"/>
                </a:cxn>
                <a:cxn ang="0">
                  <a:pos x="414" y="714"/>
                </a:cxn>
                <a:cxn ang="0">
                  <a:pos x="450" y="456"/>
                </a:cxn>
                <a:cxn ang="0">
                  <a:pos x="438" y="258"/>
                </a:cxn>
                <a:cxn ang="0">
                  <a:pos x="684" y="0"/>
                </a:cxn>
                <a:cxn ang="0">
                  <a:pos x="768" y="18"/>
                </a:cxn>
                <a:cxn ang="0">
                  <a:pos x="768" y="1254"/>
                </a:cxn>
                <a:cxn ang="0">
                  <a:pos x="0" y="1260"/>
                </a:cxn>
              </a:cxnLst>
              <a:rect l="0" t="0" r="r" b="b"/>
              <a:pathLst>
                <a:path w="768" h="1260">
                  <a:moveTo>
                    <a:pt x="0" y="1260"/>
                  </a:moveTo>
                  <a:lnTo>
                    <a:pt x="0" y="1134"/>
                  </a:lnTo>
                  <a:lnTo>
                    <a:pt x="210" y="1032"/>
                  </a:lnTo>
                  <a:lnTo>
                    <a:pt x="324" y="918"/>
                  </a:lnTo>
                  <a:lnTo>
                    <a:pt x="414" y="714"/>
                  </a:lnTo>
                  <a:lnTo>
                    <a:pt x="450" y="456"/>
                  </a:lnTo>
                  <a:lnTo>
                    <a:pt x="438" y="258"/>
                  </a:lnTo>
                  <a:lnTo>
                    <a:pt x="684" y="0"/>
                  </a:lnTo>
                  <a:lnTo>
                    <a:pt x="768" y="18"/>
                  </a:lnTo>
                  <a:lnTo>
                    <a:pt x="768" y="1254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4" name="Freeform 48"/>
            <p:cNvSpPr>
              <a:spLocks/>
            </p:cNvSpPr>
            <p:nvPr/>
          </p:nvSpPr>
          <p:spPr bwMode="auto">
            <a:xfrm>
              <a:off x="4994" y="1775"/>
              <a:ext cx="776" cy="2543"/>
            </a:xfrm>
            <a:custGeom>
              <a:avLst/>
              <a:gdLst/>
              <a:ahLst/>
              <a:cxnLst>
                <a:cxn ang="0">
                  <a:pos x="550" y="115"/>
                </a:cxn>
                <a:cxn ang="0">
                  <a:pos x="460" y="529"/>
                </a:cxn>
                <a:cxn ang="0">
                  <a:pos x="298" y="925"/>
                </a:cxn>
                <a:cxn ang="0">
                  <a:pos x="76" y="1267"/>
                </a:cxn>
                <a:cxn ang="0">
                  <a:pos x="4" y="1339"/>
                </a:cxn>
                <a:cxn ang="0">
                  <a:pos x="100" y="1351"/>
                </a:cxn>
                <a:cxn ang="0">
                  <a:pos x="286" y="1399"/>
                </a:cxn>
                <a:cxn ang="0">
                  <a:pos x="394" y="1525"/>
                </a:cxn>
                <a:cxn ang="0">
                  <a:pos x="478" y="1705"/>
                </a:cxn>
                <a:cxn ang="0">
                  <a:pos x="478" y="1969"/>
                </a:cxn>
                <a:cxn ang="0">
                  <a:pos x="370" y="2263"/>
                </a:cxn>
                <a:cxn ang="0">
                  <a:pos x="124" y="2479"/>
                </a:cxn>
                <a:cxn ang="0">
                  <a:pos x="22" y="2515"/>
                </a:cxn>
                <a:cxn ang="0">
                  <a:pos x="196" y="2533"/>
                </a:cxn>
                <a:cxn ang="0">
                  <a:pos x="388" y="2455"/>
                </a:cxn>
                <a:cxn ang="0">
                  <a:pos x="502" y="2299"/>
                </a:cxn>
                <a:cxn ang="0">
                  <a:pos x="598" y="2197"/>
                </a:cxn>
                <a:cxn ang="0">
                  <a:pos x="694" y="2197"/>
                </a:cxn>
                <a:cxn ang="0">
                  <a:pos x="742" y="2230"/>
                </a:cxn>
                <a:cxn ang="0">
                  <a:pos x="712" y="2137"/>
                </a:cxn>
                <a:cxn ang="0">
                  <a:pos x="664" y="1807"/>
                </a:cxn>
                <a:cxn ang="0">
                  <a:pos x="670" y="1561"/>
                </a:cxn>
                <a:cxn ang="0">
                  <a:pos x="718" y="1393"/>
                </a:cxn>
                <a:cxn ang="0">
                  <a:pos x="748" y="1219"/>
                </a:cxn>
                <a:cxn ang="0">
                  <a:pos x="550" y="115"/>
                </a:cxn>
              </a:cxnLst>
              <a:rect l="0" t="0" r="r" b="b"/>
              <a:pathLst>
                <a:path w="776" h="2543">
                  <a:moveTo>
                    <a:pt x="550" y="115"/>
                  </a:moveTo>
                  <a:cubicBezTo>
                    <a:pt x="502" y="0"/>
                    <a:pt x="502" y="394"/>
                    <a:pt x="460" y="529"/>
                  </a:cubicBezTo>
                  <a:cubicBezTo>
                    <a:pt x="418" y="664"/>
                    <a:pt x="362" y="802"/>
                    <a:pt x="298" y="925"/>
                  </a:cubicBezTo>
                  <a:cubicBezTo>
                    <a:pt x="234" y="1048"/>
                    <a:pt x="125" y="1198"/>
                    <a:pt x="76" y="1267"/>
                  </a:cubicBezTo>
                  <a:cubicBezTo>
                    <a:pt x="27" y="1336"/>
                    <a:pt x="0" y="1325"/>
                    <a:pt x="4" y="1339"/>
                  </a:cubicBezTo>
                  <a:cubicBezTo>
                    <a:pt x="8" y="1353"/>
                    <a:pt x="53" y="1341"/>
                    <a:pt x="100" y="1351"/>
                  </a:cubicBezTo>
                  <a:cubicBezTo>
                    <a:pt x="147" y="1361"/>
                    <a:pt x="237" y="1370"/>
                    <a:pt x="286" y="1399"/>
                  </a:cubicBezTo>
                  <a:cubicBezTo>
                    <a:pt x="335" y="1428"/>
                    <a:pt x="362" y="1474"/>
                    <a:pt x="394" y="1525"/>
                  </a:cubicBezTo>
                  <a:cubicBezTo>
                    <a:pt x="426" y="1576"/>
                    <a:pt x="464" y="1631"/>
                    <a:pt x="478" y="1705"/>
                  </a:cubicBezTo>
                  <a:cubicBezTo>
                    <a:pt x="492" y="1779"/>
                    <a:pt x="496" y="1876"/>
                    <a:pt x="478" y="1969"/>
                  </a:cubicBezTo>
                  <a:cubicBezTo>
                    <a:pt x="460" y="2062"/>
                    <a:pt x="429" y="2178"/>
                    <a:pt x="370" y="2263"/>
                  </a:cubicBezTo>
                  <a:cubicBezTo>
                    <a:pt x="311" y="2348"/>
                    <a:pt x="238" y="2428"/>
                    <a:pt x="124" y="2479"/>
                  </a:cubicBezTo>
                  <a:cubicBezTo>
                    <a:pt x="66" y="2521"/>
                    <a:pt x="10" y="2506"/>
                    <a:pt x="22" y="2515"/>
                  </a:cubicBezTo>
                  <a:cubicBezTo>
                    <a:pt x="34" y="2524"/>
                    <a:pt x="135" y="2543"/>
                    <a:pt x="196" y="2533"/>
                  </a:cubicBezTo>
                  <a:cubicBezTo>
                    <a:pt x="257" y="2523"/>
                    <a:pt x="337" y="2494"/>
                    <a:pt x="388" y="2455"/>
                  </a:cubicBezTo>
                  <a:cubicBezTo>
                    <a:pt x="439" y="2416"/>
                    <a:pt x="467" y="2342"/>
                    <a:pt x="502" y="2299"/>
                  </a:cubicBezTo>
                  <a:cubicBezTo>
                    <a:pt x="537" y="2256"/>
                    <a:pt x="566" y="2214"/>
                    <a:pt x="598" y="2197"/>
                  </a:cubicBezTo>
                  <a:cubicBezTo>
                    <a:pt x="630" y="2180"/>
                    <a:pt x="670" y="2191"/>
                    <a:pt x="694" y="2197"/>
                  </a:cubicBezTo>
                  <a:cubicBezTo>
                    <a:pt x="718" y="2203"/>
                    <a:pt x="739" y="2240"/>
                    <a:pt x="742" y="2230"/>
                  </a:cubicBezTo>
                  <a:cubicBezTo>
                    <a:pt x="745" y="2220"/>
                    <a:pt x="725" y="2207"/>
                    <a:pt x="712" y="2137"/>
                  </a:cubicBezTo>
                  <a:cubicBezTo>
                    <a:pt x="699" y="2067"/>
                    <a:pt x="671" y="1903"/>
                    <a:pt x="664" y="1807"/>
                  </a:cubicBezTo>
                  <a:cubicBezTo>
                    <a:pt x="657" y="1711"/>
                    <a:pt x="661" y="1630"/>
                    <a:pt x="670" y="1561"/>
                  </a:cubicBezTo>
                  <a:cubicBezTo>
                    <a:pt x="679" y="1492"/>
                    <a:pt x="705" y="1450"/>
                    <a:pt x="718" y="1393"/>
                  </a:cubicBezTo>
                  <a:cubicBezTo>
                    <a:pt x="731" y="1336"/>
                    <a:pt x="776" y="1427"/>
                    <a:pt x="748" y="1219"/>
                  </a:cubicBezTo>
                  <a:cubicBezTo>
                    <a:pt x="720" y="1011"/>
                    <a:pt x="598" y="230"/>
                    <a:pt x="550" y="1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5" name="Freeform 49" descr="kimonopat1"/>
            <p:cNvSpPr>
              <a:spLocks/>
            </p:cNvSpPr>
            <p:nvPr/>
          </p:nvSpPr>
          <p:spPr bwMode="auto">
            <a:xfrm>
              <a:off x="5046" y="2229"/>
              <a:ext cx="617" cy="1376"/>
            </a:xfrm>
            <a:custGeom>
              <a:avLst/>
              <a:gdLst/>
              <a:ahLst/>
              <a:cxnLst>
                <a:cxn ang="0">
                  <a:pos x="486" y="3"/>
                </a:cxn>
                <a:cxn ang="0">
                  <a:pos x="402" y="381"/>
                </a:cxn>
                <a:cxn ang="0">
                  <a:pos x="216" y="777"/>
                </a:cxn>
                <a:cxn ang="0">
                  <a:pos x="0" y="1119"/>
                </a:cxn>
                <a:cxn ang="0">
                  <a:pos x="102" y="1101"/>
                </a:cxn>
                <a:cxn ang="0">
                  <a:pos x="282" y="1119"/>
                </a:cxn>
                <a:cxn ang="0">
                  <a:pos x="378" y="1185"/>
                </a:cxn>
                <a:cxn ang="0">
                  <a:pos x="432" y="1269"/>
                </a:cxn>
                <a:cxn ang="0">
                  <a:pos x="444" y="1365"/>
                </a:cxn>
                <a:cxn ang="0">
                  <a:pos x="498" y="1203"/>
                </a:cxn>
                <a:cxn ang="0">
                  <a:pos x="564" y="825"/>
                </a:cxn>
                <a:cxn ang="0">
                  <a:pos x="606" y="363"/>
                </a:cxn>
                <a:cxn ang="0">
                  <a:pos x="486" y="3"/>
                </a:cxn>
              </a:cxnLst>
              <a:rect l="0" t="0" r="r" b="b"/>
              <a:pathLst>
                <a:path w="617" h="1376">
                  <a:moveTo>
                    <a:pt x="486" y="3"/>
                  </a:moveTo>
                  <a:cubicBezTo>
                    <a:pt x="452" y="6"/>
                    <a:pt x="447" y="252"/>
                    <a:pt x="402" y="381"/>
                  </a:cubicBezTo>
                  <a:cubicBezTo>
                    <a:pt x="357" y="510"/>
                    <a:pt x="283" y="654"/>
                    <a:pt x="216" y="777"/>
                  </a:cubicBezTo>
                  <a:cubicBezTo>
                    <a:pt x="149" y="900"/>
                    <a:pt x="19" y="1065"/>
                    <a:pt x="0" y="1119"/>
                  </a:cubicBezTo>
                  <a:cubicBezTo>
                    <a:pt x="48" y="1119"/>
                    <a:pt x="55" y="1101"/>
                    <a:pt x="102" y="1101"/>
                  </a:cubicBezTo>
                  <a:cubicBezTo>
                    <a:pt x="149" y="1101"/>
                    <a:pt x="236" y="1105"/>
                    <a:pt x="282" y="1119"/>
                  </a:cubicBezTo>
                  <a:cubicBezTo>
                    <a:pt x="328" y="1133"/>
                    <a:pt x="353" y="1160"/>
                    <a:pt x="378" y="1185"/>
                  </a:cubicBezTo>
                  <a:cubicBezTo>
                    <a:pt x="403" y="1210"/>
                    <a:pt x="421" y="1239"/>
                    <a:pt x="432" y="1269"/>
                  </a:cubicBezTo>
                  <a:cubicBezTo>
                    <a:pt x="443" y="1299"/>
                    <a:pt x="433" y="1376"/>
                    <a:pt x="444" y="1365"/>
                  </a:cubicBezTo>
                  <a:cubicBezTo>
                    <a:pt x="455" y="1354"/>
                    <a:pt x="478" y="1293"/>
                    <a:pt x="498" y="1203"/>
                  </a:cubicBezTo>
                  <a:cubicBezTo>
                    <a:pt x="518" y="1113"/>
                    <a:pt x="546" y="965"/>
                    <a:pt x="564" y="825"/>
                  </a:cubicBezTo>
                  <a:cubicBezTo>
                    <a:pt x="582" y="685"/>
                    <a:pt x="617" y="496"/>
                    <a:pt x="606" y="363"/>
                  </a:cubicBezTo>
                  <a:cubicBezTo>
                    <a:pt x="595" y="230"/>
                    <a:pt x="520" y="0"/>
                    <a:pt x="486" y="3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6" name="Freeform 50" descr="kimonopat1"/>
            <p:cNvSpPr>
              <a:spLocks/>
            </p:cNvSpPr>
            <p:nvPr/>
          </p:nvSpPr>
          <p:spPr bwMode="auto">
            <a:xfrm>
              <a:off x="5193" y="269"/>
              <a:ext cx="576" cy="3180"/>
            </a:xfrm>
            <a:custGeom>
              <a:avLst/>
              <a:gdLst/>
              <a:ahLst/>
              <a:cxnLst>
                <a:cxn ang="0">
                  <a:pos x="42" y="61"/>
                </a:cxn>
                <a:cxn ang="0">
                  <a:pos x="156" y="517"/>
                </a:cxn>
                <a:cxn ang="0">
                  <a:pos x="288" y="991"/>
                </a:cxn>
                <a:cxn ang="0">
                  <a:pos x="414" y="1435"/>
                </a:cxn>
                <a:cxn ang="0">
                  <a:pos x="576" y="1807"/>
                </a:cxn>
                <a:cxn ang="0">
                  <a:pos x="576" y="3055"/>
                </a:cxn>
                <a:cxn ang="0">
                  <a:pos x="414" y="2557"/>
                </a:cxn>
                <a:cxn ang="0">
                  <a:pos x="252" y="1765"/>
                </a:cxn>
                <a:cxn ang="0">
                  <a:pos x="126" y="961"/>
                </a:cxn>
                <a:cxn ang="0">
                  <a:pos x="12" y="151"/>
                </a:cxn>
                <a:cxn ang="0">
                  <a:pos x="42" y="61"/>
                </a:cxn>
              </a:cxnLst>
              <a:rect l="0" t="0" r="r" b="b"/>
              <a:pathLst>
                <a:path w="576" h="3180">
                  <a:moveTo>
                    <a:pt x="42" y="61"/>
                  </a:moveTo>
                  <a:cubicBezTo>
                    <a:pt x="66" y="122"/>
                    <a:pt x="115" y="362"/>
                    <a:pt x="156" y="517"/>
                  </a:cubicBezTo>
                  <a:cubicBezTo>
                    <a:pt x="197" y="672"/>
                    <a:pt x="245" y="838"/>
                    <a:pt x="288" y="991"/>
                  </a:cubicBezTo>
                  <a:cubicBezTo>
                    <a:pt x="331" y="1144"/>
                    <a:pt x="366" y="1299"/>
                    <a:pt x="414" y="1435"/>
                  </a:cubicBezTo>
                  <a:cubicBezTo>
                    <a:pt x="462" y="1571"/>
                    <a:pt x="549" y="1537"/>
                    <a:pt x="576" y="1807"/>
                  </a:cubicBezTo>
                  <a:lnTo>
                    <a:pt x="576" y="3055"/>
                  </a:lnTo>
                  <a:cubicBezTo>
                    <a:pt x="549" y="3180"/>
                    <a:pt x="468" y="2772"/>
                    <a:pt x="414" y="2557"/>
                  </a:cubicBezTo>
                  <a:cubicBezTo>
                    <a:pt x="360" y="2342"/>
                    <a:pt x="300" y="2031"/>
                    <a:pt x="252" y="1765"/>
                  </a:cubicBezTo>
                  <a:cubicBezTo>
                    <a:pt x="204" y="1499"/>
                    <a:pt x="166" y="1230"/>
                    <a:pt x="126" y="961"/>
                  </a:cubicBezTo>
                  <a:cubicBezTo>
                    <a:pt x="86" y="692"/>
                    <a:pt x="24" y="299"/>
                    <a:pt x="12" y="151"/>
                  </a:cubicBezTo>
                  <a:cubicBezTo>
                    <a:pt x="0" y="3"/>
                    <a:pt x="18" y="0"/>
                    <a:pt x="42" y="61"/>
                  </a:cubicBezTo>
                  <a:close/>
                </a:path>
              </a:pathLst>
            </a:custGeom>
            <a:blipFill dpi="0" rotWithShape="0">
              <a:blip r:embed="rId14"/>
              <a:srcRect/>
              <a:tile tx="0" ty="0" sx="100000" sy="100000" flip="none" algn="tl"/>
            </a:blip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7" name="Freeform 51"/>
            <p:cNvSpPr>
              <a:spLocks/>
            </p:cNvSpPr>
            <p:nvPr/>
          </p:nvSpPr>
          <p:spPr bwMode="auto">
            <a:xfrm>
              <a:off x="5197" y="165"/>
              <a:ext cx="573" cy="1935"/>
            </a:xfrm>
            <a:custGeom>
              <a:avLst/>
              <a:gdLst/>
              <a:ahLst/>
              <a:cxnLst>
                <a:cxn ang="0">
                  <a:pos x="69" y="63"/>
                </a:cxn>
                <a:cxn ang="0">
                  <a:pos x="207" y="549"/>
                </a:cxn>
                <a:cxn ang="0">
                  <a:pos x="381" y="1101"/>
                </a:cxn>
                <a:cxn ang="0">
                  <a:pos x="573" y="1575"/>
                </a:cxn>
                <a:cxn ang="0">
                  <a:pos x="573" y="1935"/>
                </a:cxn>
                <a:cxn ang="0">
                  <a:pos x="321" y="1449"/>
                </a:cxn>
                <a:cxn ang="0">
                  <a:pos x="147" y="699"/>
                </a:cxn>
                <a:cxn ang="0">
                  <a:pos x="15" y="171"/>
                </a:cxn>
                <a:cxn ang="0">
                  <a:pos x="69" y="63"/>
                </a:cxn>
              </a:cxnLst>
              <a:rect l="0" t="0" r="r" b="b"/>
              <a:pathLst>
                <a:path w="573" h="1935">
                  <a:moveTo>
                    <a:pt x="69" y="63"/>
                  </a:moveTo>
                  <a:cubicBezTo>
                    <a:pt x="101" y="126"/>
                    <a:pt x="155" y="376"/>
                    <a:pt x="207" y="549"/>
                  </a:cubicBezTo>
                  <a:cubicBezTo>
                    <a:pt x="259" y="722"/>
                    <a:pt x="320" y="930"/>
                    <a:pt x="381" y="1101"/>
                  </a:cubicBezTo>
                  <a:cubicBezTo>
                    <a:pt x="442" y="1272"/>
                    <a:pt x="541" y="1436"/>
                    <a:pt x="573" y="1575"/>
                  </a:cubicBezTo>
                  <a:lnTo>
                    <a:pt x="573" y="1935"/>
                  </a:lnTo>
                  <a:cubicBezTo>
                    <a:pt x="531" y="1914"/>
                    <a:pt x="392" y="1655"/>
                    <a:pt x="321" y="1449"/>
                  </a:cubicBezTo>
                  <a:cubicBezTo>
                    <a:pt x="250" y="1243"/>
                    <a:pt x="198" y="912"/>
                    <a:pt x="147" y="699"/>
                  </a:cubicBezTo>
                  <a:cubicBezTo>
                    <a:pt x="96" y="486"/>
                    <a:pt x="30" y="274"/>
                    <a:pt x="15" y="171"/>
                  </a:cubicBezTo>
                  <a:cubicBezTo>
                    <a:pt x="0" y="68"/>
                    <a:pt x="37" y="0"/>
                    <a:pt x="69" y="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8" name="Freeform 52"/>
            <p:cNvSpPr>
              <a:spLocks/>
            </p:cNvSpPr>
            <p:nvPr/>
          </p:nvSpPr>
          <p:spPr bwMode="auto">
            <a:xfrm>
              <a:off x="5004" y="0"/>
              <a:ext cx="363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89" name="Freeform 53"/>
            <p:cNvSpPr>
              <a:spLocks/>
            </p:cNvSpPr>
            <p:nvPr/>
          </p:nvSpPr>
          <p:spPr bwMode="auto">
            <a:xfrm>
              <a:off x="5004" y="1"/>
              <a:ext cx="189" cy="2112"/>
            </a:xfrm>
            <a:custGeom>
              <a:avLst/>
              <a:gdLst/>
              <a:ahLst/>
              <a:cxnLst>
                <a:cxn ang="0">
                  <a:pos x="0" y="2094"/>
                </a:cxn>
                <a:cxn ang="0">
                  <a:pos x="66" y="1992"/>
                </a:cxn>
                <a:cxn ang="0">
                  <a:pos x="150" y="1464"/>
                </a:cxn>
                <a:cxn ang="0">
                  <a:pos x="234" y="678"/>
                </a:cxn>
                <a:cxn ang="0">
                  <a:pos x="324" y="0"/>
                </a:cxn>
                <a:cxn ang="0">
                  <a:pos x="0" y="0"/>
                </a:cxn>
                <a:cxn ang="0">
                  <a:pos x="0" y="2094"/>
                </a:cxn>
              </a:cxnLst>
              <a:rect l="0" t="0" r="r" b="b"/>
              <a:pathLst>
                <a:path w="363" h="2112">
                  <a:moveTo>
                    <a:pt x="0" y="2094"/>
                  </a:moveTo>
                  <a:cubicBezTo>
                    <a:pt x="54" y="2112"/>
                    <a:pt x="41" y="2097"/>
                    <a:pt x="66" y="1992"/>
                  </a:cubicBezTo>
                  <a:cubicBezTo>
                    <a:pt x="91" y="1887"/>
                    <a:pt x="122" y="1683"/>
                    <a:pt x="150" y="1464"/>
                  </a:cubicBezTo>
                  <a:cubicBezTo>
                    <a:pt x="178" y="1245"/>
                    <a:pt x="205" y="922"/>
                    <a:pt x="234" y="678"/>
                  </a:cubicBezTo>
                  <a:cubicBezTo>
                    <a:pt x="263" y="434"/>
                    <a:pt x="363" y="113"/>
                    <a:pt x="324" y="0"/>
                  </a:cubicBezTo>
                  <a:lnTo>
                    <a:pt x="0" y="0"/>
                  </a:lnTo>
                  <a:cubicBezTo>
                    <a:pt x="0" y="0"/>
                    <a:pt x="0" y="2094"/>
                    <a:pt x="0" y="209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50000">
                  <a:schemeClr val="hlink"/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90" name="Rectangle 54"/>
            <p:cNvSpPr>
              <a:spLocks noChangeArrowheads="1"/>
            </p:cNvSpPr>
            <p:nvPr/>
          </p:nvSpPr>
          <p:spPr bwMode="auto">
            <a:xfrm>
              <a:off x="4955" y="1"/>
              <a:ext cx="56" cy="4320"/>
            </a:xfrm>
            <a:prstGeom prst="rect">
              <a:avLst/>
            </a:prstGeom>
            <a:gradFill rotWithShape="0">
              <a:gsLst>
                <a:gs pos="0">
                  <a:srgbClr val="FAE3B7"/>
                </a:gs>
                <a:gs pos="17999">
                  <a:srgbClr val="A28949"/>
                </a:gs>
                <a:gs pos="31000">
                  <a:srgbClr val="835E17"/>
                </a:gs>
                <a:gs pos="33000">
                  <a:srgbClr val="BD922A"/>
                </a:gs>
                <a:gs pos="37000">
                  <a:srgbClr val="FBE4AE"/>
                </a:gs>
                <a:gs pos="78999">
                  <a:srgbClr val="BD922A"/>
                </a:gs>
                <a:gs pos="87000">
                  <a:srgbClr val="BD922A"/>
                </a:gs>
                <a:gs pos="100000">
                  <a:srgbClr val="FBE4AE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/>
            </a:p>
          </p:txBody>
        </p:sp>
        <p:sp>
          <p:nvSpPr>
            <p:cNvPr id="91191" name="Freeform 55"/>
            <p:cNvSpPr>
              <a:spLocks/>
            </p:cNvSpPr>
            <p:nvPr/>
          </p:nvSpPr>
          <p:spPr bwMode="auto">
            <a:xfrm>
              <a:off x="5013" y="3924"/>
              <a:ext cx="734" cy="390"/>
            </a:xfrm>
            <a:custGeom>
              <a:avLst/>
              <a:gdLst/>
              <a:ahLst/>
              <a:cxnLst>
                <a:cxn ang="0">
                  <a:pos x="1" y="357"/>
                </a:cxn>
                <a:cxn ang="0">
                  <a:pos x="109" y="341"/>
                </a:cxn>
                <a:cxn ang="0">
                  <a:pos x="241" y="305"/>
                </a:cxn>
                <a:cxn ang="0">
                  <a:pos x="353" y="209"/>
                </a:cxn>
                <a:cxn ang="0">
                  <a:pos x="429" y="89"/>
                </a:cxn>
                <a:cxn ang="0">
                  <a:pos x="493" y="17"/>
                </a:cxn>
                <a:cxn ang="0">
                  <a:pos x="577" y="1"/>
                </a:cxn>
                <a:cxn ang="0">
                  <a:pos x="629" y="21"/>
                </a:cxn>
                <a:cxn ang="0">
                  <a:pos x="673" y="65"/>
                </a:cxn>
                <a:cxn ang="0">
                  <a:pos x="673" y="137"/>
                </a:cxn>
                <a:cxn ang="0">
                  <a:pos x="561" y="225"/>
                </a:cxn>
                <a:cxn ang="0">
                  <a:pos x="425" y="297"/>
                </a:cxn>
                <a:cxn ang="0">
                  <a:pos x="245" y="357"/>
                </a:cxn>
                <a:cxn ang="0">
                  <a:pos x="113" y="377"/>
                </a:cxn>
                <a:cxn ang="0">
                  <a:pos x="1" y="357"/>
                </a:cxn>
              </a:cxnLst>
              <a:rect l="0" t="0" r="r" b="b"/>
              <a:pathLst>
                <a:path w="692" h="378">
                  <a:moveTo>
                    <a:pt x="1" y="357"/>
                  </a:moveTo>
                  <a:cubicBezTo>
                    <a:pt x="0" y="351"/>
                    <a:pt x="69" y="350"/>
                    <a:pt x="109" y="341"/>
                  </a:cubicBezTo>
                  <a:cubicBezTo>
                    <a:pt x="149" y="332"/>
                    <a:pt x="200" y="327"/>
                    <a:pt x="241" y="305"/>
                  </a:cubicBezTo>
                  <a:cubicBezTo>
                    <a:pt x="282" y="283"/>
                    <a:pt x="322" y="245"/>
                    <a:pt x="353" y="209"/>
                  </a:cubicBezTo>
                  <a:cubicBezTo>
                    <a:pt x="384" y="173"/>
                    <a:pt x="406" y="121"/>
                    <a:pt x="429" y="89"/>
                  </a:cubicBezTo>
                  <a:cubicBezTo>
                    <a:pt x="452" y="57"/>
                    <a:pt x="468" y="32"/>
                    <a:pt x="493" y="17"/>
                  </a:cubicBezTo>
                  <a:cubicBezTo>
                    <a:pt x="518" y="2"/>
                    <a:pt x="554" y="0"/>
                    <a:pt x="577" y="1"/>
                  </a:cubicBezTo>
                  <a:cubicBezTo>
                    <a:pt x="600" y="2"/>
                    <a:pt x="613" y="10"/>
                    <a:pt x="629" y="21"/>
                  </a:cubicBezTo>
                  <a:cubicBezTo>
                    <a:pt x="645" y="32"/>
                    <a:pt x="666" y="46"/>
                    <a:pt x="673" y="65"/>
                  </a:cubicBezTo>
                  <a:cubicBezTo>
                    <a:pt x="680" y="84"/>
                    <a:pt x="692" y="110"/>
                    <a:pt x="673" y="137"/>
                  </a:cubicBezTo>
                  <a:cubicBezTo>
                    <a:pt x="654" y="164"/>
                    <a:pt x="602" y="198"/>
                    <a:pt x="561" y="225"/>
                  </a:cubicBezTo>
                  <a:cubicBezTo>
                    <a:pt x="520" y="252"/>
                    <a:pt x="478" y="275"/>
                    <a:pt x="425" y="297"/>
                  </a:cubicBezTo>
                  <a:cubicBezTo>
                    <a:pt x="372" y="319"/>
                    <a:pt x="297" y="344"/>
                    <a:pt x="245" y="357"/>
                  </a:cubicBezTo>
                  <a:cubicBezTo>
                    <a:pt x="193" y="370"/>
                    <a:pt x="156" y="376"/>
                    <a:pt x="113" y="377"/>
                  </a:cubicBezTo>
                  <a:cubicBezTo>
                    <a:pt x="70" y="378"/>
                    <a:pt x="2" y="363"/>
                    <a:pt x="1" y="357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192" name="AutoShape 56"/>
            <p:cNvSpPr>
              <a:spLocks noChangeArrowheads="1"/>
            </p:cNvSpPr>
            <p:nvPr/>
          </p:nvSpPr>
          <p:spPr bwMode="hidden">
            <a:xfrm rot="5400000">
              <a:off x="2724" y="2089"/>
              <a:ext cx="4320" cy="142"/>
            </a:xfrm>
            <a:custGeom>
              <a:avLst/>
              <a:gdLst>
                <a:gd name="G0" fmla="+- 607 0 0"/>
                <a:gd name="G1" fmla="+- 21600 0 607"/>
                <a:gd name="G2" fmla="*/ 607 1 2"/>
                <a:gd name="G3" fmla="+- 21600 0 G2"/>
                <a:gd name="G4" fmla="+/ 607 21600 2"/>
                <a:gd name="G5" fmla="+/ G1 0 2"/>
                <a:gd name="G6" fmla="*/ 21600 21600 607"/>
                <a:gd name="G7" fmla="*/ G6 1 2"/>
                <a:gd name="G8" fmla="+- 21600 0 G7"/>
                <a:gd name="G9" fmla="*/ 21600 1 2"/>
                <a:gd name="G10" fmla="+- 607 0 G9"/>
                <a:gd name="G11" fmla="?: G10 G8 0"/>
                <a:gd name="G12" fmla="?: G10 G7 21600"/>
                <a:gd name="T0" fmla="*/ 21296 w 21600"/>
                <a:gd name="T1" fmla="*/ 10800 h 21600"/>
                <a:gd name="T2" fmla="*/ 10800 w 21600"/>
                <a:gd name="T3" fmla="*/ 21600 h 21600"/>
                <a:gd name="T4" fmla="*/ 304 w 21600"/>
                <a:gd name="T5" fmla="*/ 10800 h 21600"/>
                <a:gd name="T6" fmla="*/ 10800 w 21600"/>
                <a:gd name="T7" fmla="*/ 0 h 21600"/>
                <a:gd name="T8" fmla="*/ 2104 w 21600"/>
                <a:gd name="T9" fmla="*/ 2104 h 21600"/>
                <a:gd name="T10" fmla="*/ 19496 w 21600"/>
                <a:gd name="T11" fmla="*/ 1949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607" y="21600"/>
                  </a:lnTo>
                  <a:lnTo>
                    <a:pt x="20993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>
                <a:defRPr/>
              </a:pPr>
              <a:endParaRPr kumimoji="1" lang="ru-RU"/>
            </a:p>
          </p:txBody>
        </p:sp>
      </p:grpSp>
      <p:sp>
        <p:nvSpPr>
          <p:cNvPr id="1027" name="Rectangle 57"/>
          <p:cNvSpPr>
            <a:spLocks noGrp="1" noChangeArrowheads="1"/>
          </p:cNvSpPr>
          <p:nvPr>
            <p:ph type="title"/>
          </p:nvPr>
        </p:nvSpPr>
        <p:spPr bwMode="auto">
          <a:xfrm>
            <a:off x="219075" y="227013"/>
            <a:ext cx="7477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3525" y="1598613"/>
            <a:ext cx="7386638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1195" name="Rectangle 5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2050"/>
            <a:ext cx="1782763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59BD0DF6-80D0-4E4D-9617-D246ED2E8B14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91196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57425" y="6248400"/>
            <a:ext cx="34559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1197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67400" y="6248400"/>
            <a:ext cx="175577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EAB90812-2170-4753-B2AC-770A2CF23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12" r:id="rId2"/>
    <p:sldLayoutId id="2147483811" r:id="rId3"/>
    <p:sldLayoutId id="2147483810" r:id="rId4"/>
    <p:sldLayoutId id="2147483809" r:id="rId5"/>
    <p:sldLayoutId id="2147483808" r:id="rId6"/>
    <p:sldLayoutId id="2147483807" r:id="rId7"/>
    <p:sldLayoutId id="2147483806" r:id="rId8"/>
    <p:sldLayoutId id="2147483805" r:id="rId9"/>
    <p:sldLayoutId id="2147483804" r:id="rId10"/>
    <p:sldLayoutId id="214748380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6"/>
        </a:buBlip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70000"/>
        <a:buBlip>
          <a:blip r:embed="rId17"/>
        </a:buBlip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5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2CD1A7B-3C7E-4BFE-A0BF-4E5B9704907C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2A04F1-4E42-4706-836B-2980AB60C8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66047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66047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93F35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93F35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D5AD6E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BC1791A7-FF8C-4047-B52F-9032FB5C355F}" type="datetimeFigureOut">
              <a:rPr lang="ru-RU"/>
              <a:pPr>
                <a:defRPr/>
              </a:pPr>
              <a:t>01.01.2010</a:t>
            </a:fld>
            <a:endParaRPr lang="ru-RU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73941D6-90B3-4CD2-8304-252737FC6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639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295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95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95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953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95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95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95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6" r:id="rId1"/>
    <p:sldLayoutId id="2147483822" r:id="rId2"/>
    <p:sldLayoutId id="2147483821" r:id="rId3"/>
    <p:sldLayoutId id="2147483820" r:id="rId4"/>
    <p:sldLayoutId id="2147483819" r:id="rId5"/>
    <p:sldLayoutId id="2147483818" r:id="rId6"/>
    <p:sldLayoutId id="2147483817" r:id="rId7"/>
    <p:sldLayoutId id="2147483816" r:id="rId8"/>
    <p:sldLayoutId id="2147483815" r:id="rId9"/>
    <p:sldLayoutId id="2147483814" r:id="rId10"/>
    <p:sldLayoutId id="214748381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&#1064;&#1082;&#1086;&#1083;&#1072;\Desktop\VID_20200123_140324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76;&#1077;&#1090;&#1082;&#1080;\VID_20200117_134943.mp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&#1076;&#1077;&#1090;&#1082;&#1080;\VID-20200120-WA0001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F:\VID_20200123_133248.mp4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ctrTitle" idx="4294967295"/>
          </p:nvPr>
        </p:nvSpPr>
        <p:spPr>
          <a:xfrm>
            <a:off x="611188" y="620713"/>
            <a:ext cx="7847012" cy="5184775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sz="6000">
                <a:latin typeface="Imprint MT Shadow" pitchFamily="82" charset="0"/>
              </a:rPr>
              <a:t>РМО</a:t>
            </a:r>
            <a:br>
              <a:rPr lang="ru-RU" sz="6000">
                <a:latin typeface="Imprint MT Shadow" pitchFamily="82" charset="0"/>
              </a:rPr>
            </a:br>
            <a:r>
              <a:rPr lang="ru-RU" sz="3200">
                <a:latin typeface="Arial" charset="0"/>
              </a:rPr>
              <a:t>«</a:t>
            </a:r>
            <a:r>
              <a:rPr lang="ru-RU" sz="3200"/>
              <a:t>Эффективность введения ФГОС НОО  для</a:t>
            </a:r>
            <a:br>
              <a:rPr lang="ru-RU" sz="3200"/>
            </a:br>
            <a:r>
              <a:rPr lang="ru-RU" sz="3200"/>
              <a:t>обучающихся  с умственной отсталостью (интеллектуальными нарушениями) в учебной и внеурочной деятельности»</a:t>
            </a:r>
            <a:br>
              <a:rPr lang="ru-RU" sz="3200"/>
            </a:br>
            <a:r>
              <a:rPr lang="ru-RU" sz="2400"/>
              <a:t>24 февраля 2020 года</a:t>
            </a:r>
          </a:p>
        </p:txBody>
      </p:sp>
      <p:sp>
        <p:nvSpPr>
          <p:cNvPr id="46083" name="Rectangle 3"/>
          <p:cNvSpPr>
            <a:spLocks noGrp="1"/>
          </p:cNvSpPr>
          <p:nvPr>
            <p:ph type="subTitle" idx="4294967295"/>
          </p:nvPr>
        </p:nvSpPr>
        <p:spPr>
          <a:xfrm flipH="1">
            <a:off x="9828213" y="6092825"/>
            <a:ext cx="73025" cy="288925"/>
          </a:xfrm>
        </p:spPr>
        <p:txBody>
          <a:bodyPr lIns="182880" tIns="91440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1"/>
          <p:cNvGrpSpPr>
            <a:grpSpLocks/>
          </p:cNvGrpSpPr>
          <p:nvPr/>
        </p:nvGrpSpPr>
        <p:grpSpPr bwMode="auto">
          <a:xfrm>
            <a:off x="7072313" y="785813"/>
            <a:ext cx="1571625" cy="5000625"/>
            <a:chOff x="4128" y="2041"/>
            <a:chExt cx="595" cy="2638"/>
          </a:xfrm>
        </p:grpSpPr>
        <p:grpSp>
          <p:nvGrpSpPr>
            <p:cNvPr id="38953" name="Group 22"/>
            <p:cNvGrpSpPr>
              <a:grpSpLocks/>
            </p:cNvGrpSpPr>
            <p:nvPr/>
          </p:nvGrpSpPr>
          <p:grpSpPr bwMode="auto">
            <a:xfrm>
              <a:off x="4128" y="2400"/>
              <a:ext cx="499" cy="2279"/>
              <a:chOff x="5045" y="2065"/>
              <a:chExt cx="499" cy="2279"/>
            </a:xfrm>
          </p:grpSpPr>
          <p:sp>
            <p:nvSpPr>
              <p:cNvPr id="38988" name="Freeform 23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9" name="Freeform 24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0" name="Freeform 25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1" name="Freeform 26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2" name="Freeform 27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3" name="Freeform 28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29"/>
              <p:cNvSpPr>
                <a:spLocks/>
              </p:cNvSpPr>
              <p:nvPr/>
            </p:nvSpPr>
            <p:spPr bwMode="auto">
              <a:xfrm>
                <a:off x="5153" y="2422"/>
                <a:ext cx="238" cy="135"/>
              </a:xfrm>
              <a:custGeom>
                <a:avLst/>
                <a:gdLst>
                  <a:gd name="T0" fmla="*/ 69 w 238"/>
                  <a:gd name="T1" fmla="*/ 7 h 270"/>
                  <a:gd name="T2" fmla="*/ 78 w 238"/>
                  <a:gd name="T3" fmla="*/ 7 h 270"/>
                  <a:gd name="T4" fmla="*/ 89 w 238"/>
                  <a:gd name="T5" fmla="*/ 6 h 270"/>
                  <a:gd name="T6" fmla="*/ 99 w 238"/>
                  <a:gd name="T7" fmla="*/ 6 h 270"/>
                  <a:gd name="T8" fmla="*/ 102 w 238"/>
                  <a:gd name="T9" fmla="*/ 6 h 270"/>
                  <a:gd name="T10" fmla="*/ 102 w 238"/>
                  <a:gd name="T11" fmla="*/ 7 h 270"/>
                  <a:gd name="T12" fmla="*/ 97 w 238"/>
                  <a:gd name="T13" fmla="*/ 7 h 270"/>
                  <a:gd name="T14" fmla="*/ 98 w 238"/>
                  <a:gd name="T15" fmla="*/ 8 h 270"/>
                  <a:gd name="T16" fmla="*/ 106 w 238"/>
                  <a:gd name="T17" fmla="*/ 8 h 270"/>
                  <a:gd name="T18" fmla="*/ 115 w 238"/>
                  <a:gd name="T19" fmla="*/ 8 h 270"/>
                  <a:gd name="T20" fmla="*/ 121 w 238"/>
                  <a:gd name="T21" fmla="*/ 8 h 270"/>
                  <a:gd name="T22" fmla="*/ 136 w 238"/>
                  <a:gd name="T23" fmla="*/ 8 h 270"/>
                  <a:gd name="T24" fmla="*/ 146 w 238"/>
                  <a:gd name="T25" fmla="*/ 8 h 270"/>
                  <a:gd name="T26" fmla="*/ 154 w 238"/>
                  <a:gd name="T27" fmla="*/ 8 h 270"/>
                  <a:gd name="T28" fmla="*/ 164 w 238"/>
                  <a:gd name="T29" fmla="*/ 8 h 270"/>
                  <a:gd name="T30" fmla="*/ 174 w 238"/>
                  <a:gd name="T31" fmla="*/ 8 h 270"/>
                  <a:gd name="T32" fmla="*/ 184 w 238"/>
                  <a:gd name="T33" fmla="*/ 7 h 270"/>
                  <a:gd name="T34" fmla="*/ 195 w 238"/>
                  <a:gd name="T35" fmla="*/ 7 h 270"/>
                  <a:gd name="T36" fmla="*/ 202 w 238"/>
                  <a:gd name="T37" fmla="*/ 7 h 270"/>
                  <a:gd name="T38" fmla="*/ 211 w 238"/>
                  <a:gd name="T39" fmla="*/ 7 h 270"/>
                  <a:gd name="T40" fmla="*/ 223 w 238"/>
                  <a:gd name="T41" fmla="*/ 7 h 270"/>
                  <a:gd name="T42" fmla="*/ 234 w 238"/>
                  <a:gd name="T43" fmla="*/ 6 h 270"/>
                  <a:gd name="T44" fmla="*/ 232 w 238"/>
                  <a:gd name="T45" fmla="*/ 6 h 270"/>
                  <a:gd name="T46" fmla="*/ 234 w 238"/>
                  <a:gd name="T47" fmla="*/ 5 h 270"/>
                  <a:gd name="T48" fmla="*/ 238 w 238"/>
                  <a:gd name="T49" fmla="*/ 5 h 270"/>
                  <a:gd name="T50" fmla="*/ 225 w 238"/>
                  <a:gd name="T51" fmla="*/ 4 h 270"/>
                  <a:gd name="T52" fmla="*/ 197 w 238"/>
                  <a:gd name="T53" fmla="*/ 4 h 270"/>
                  <a:gd name="T54" fmla="*/ 191 w 238"/>
                  <a:gd name="T55" fmla="*/ 3 h 270"/>
                  <a:gd name="T56" fmla="*/ 196 w 238"/>
                  <a:gd name="T57" fmla="*/ 3 h 270"/>
                  <a:gd name="T58" fmla="*/ 201 w 238"/>
                  <a:gd name="T59" fmla="*/ 3 h 270"/>
                  <a:gd name="T60" fmla="*/ 199 w 238"/>
                  <a:gd name="T61" fmla="*/ 2 h 270"/>
                  <a:gd name="T62" fmla="*/ 196 w 238"/>
                  <a:gd name="T63" fmla="*/ 2 h 270"/>
                  <a:gd name="T64" fmla="*/ 188 w 238"/>
                  <a:gd name="T65" fmla="*/ 2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2 h 270"/>
                  <a:gd name="T102" fmla="*/ 13 w 238"/>
                  <a:gd name="T103" fmla="*/ 3 h 270"/>
                  <a:gd name="T104" fmla="*/ 14 w 238"/>
                  <a:gd name="T105" fmla="*/ 3 h 270"/>
                  <a:gd name="T106" fmla="*/ 16 w 238"/>
                  <a:gd name="T107" fmla="*/ 4 h 270"/>
                  <a:gd name="T108" fmla="*/ 28 w 238"/>
                  <a:gd name="T109" fmla="*/ 5 h 270"/>
                  <a:gd name="T110" fmla="*/ 42 w 238"/>
                  <a:gd name="T111" fmla="*/ 5 h 270"/>
                  <a:gd name="T112" fmla="*/ 55 w 238"/>
                  <a:gd name="T113" fmla="*/ 6 h 270"/>
                  <a:gd name="T114" fmla="*/ 63 w 238"/>
                  <a:gd name="T115" fmla="*/ 6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tx1">
                    <a:lumMod val="75000"/>
                    <a:lumOff val="2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995" name="Freeform 30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6" name="Freeform 31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7" name="Freeform 32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8" name="Freeform 33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99" name="Freeform 34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0" name="Freeform 35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1" name="Freeform 36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2" name="Freeform 37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3" name="Freeform 38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4" name="Freeform 39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5" name="Freeform 40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6" name="Freeform 41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07" name="Freeform 42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43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6 h 237"/>
                  <a:gd name="T2" fmla="*/ 55 w 93"/>
                  <a:gd name="T3" fmla="*/ 6 h 237"/>
                  <a:gd name="T4" fmla="*/ 42 w 93"/>
                  <a:gd name="T5" fmla="*/ 5 h 237"/>
                  <a:gd name="T6" fmla="*/ 28 w 93"/>
                  <a:gd name="T7" fmla="*/ 5 h 237"/>
                  <a:gd name="T8" fmla="*/ 16 w 93"/>
                  <a:gd name="T9" fmla="*/ 4 h 237"/>
                  <a:gd name="T10" fmla="*/ 14 w 93"/>
                  <a:gd name="T11" fmla="*/ 3 h 237"/>
                  <a:gd name="T12" fmla="*/ 13 w 93"/>
                  <a:gd name="T13" fmla="*/ 3 h 237"/>
                  <a:gd name="T14" fmla="*/ 2 w 93"/>
                  <a:gd name="T15" fmla="*/ 2 h 237"/>
                  <a:gd name="T16" fmla="*/ 1 w 93"/>
                  <a:gd name="T17" fmla="*/ 1 h 237"/>
                  <a:gd name="T18" fmla="*/ 10 w 93"/>
                  <a:gd name="T19" fmla="*/ 1 h 237"/>
                  <a:gd name="T20" fmla="*/ 22 w 93"/>
                  <a:gd name="T21" fmla="*/ 1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1 h 237"/>
                  <a:gd name="T46" fmla="*/ 32 w 93"/>
                  <a:gd name="T47" fmla="*/ 1 h 237"/>
                  <a:gd name="T48" fmla="*/ 26 w 93"/>
                  <a:gd name="T49" fmla="*/ 1 h 237"/>
                  <a:gd name="T50" fmla="*/ 14 w 93"/>
                  <a:gd name="T51" fmla="*/ 1 h 237"/>
                  <a:gd name="T52" fmla="*/ 14 w 93"/>
                  <a:gd name="T53" fmla="*/ 2 h 237"/>
                  <a:gd name="T54" fmla="*/ 24 w 93"/>
                  <a:gd name="T55" fmla="*/ 3 h 237"/>
                  <a:gd name="T56" fmla="*/ 24 w 93"/>
                  <a:gd name="T57" fmla="*/ 3 h 237"/>
                  <a:gd name="T58" fmla="*/ 20 w 93"/>
                  <a:gd name="T59" fmla="*/ 4 h 237"/>
                  <a:gd name="T60" fmla="*/ 25 w 93"/>
                  <a:gd name="T61" fmla="*/ 4 h 237"/>
                  <a:gd name="T62" fmla="*/ 40 w 93"/>
                  <a:gd name="T63" fmla="*/ 5 h 237"/>
                  <a:gd name="T64" fmla="*/ 64 w 93"/>
                  <a:gd name="T65" fmla="*/ 6 h 237"/>
                  <a:gd name="T66" fmla="*/ 68 w 93"/>
                  <a:gd name="T67" fmla="*/ 7 h 237"/>
                  <a:gd name="T68" fmla="*/ 64 w 93"/>
                  <a:gd name="T69" fmla="*/ 7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59" name="Freeform 44"/>
              <p:cNvSpPr>
                <a:spLocks/>
              </p:cNvSpPr>
              <p:nvPr/>
            </p:nvSpPr>
            <p:spPr bwMode="auto">
              <a:xfrm>
                <a:off x="5207" y="2461"/>
                <a:ext cx="139" cy="106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2 h 214"/>
                  <a:gd name="T14" fmla="*/ 126 w 139"/>
                  <a:gd name="T15" fmla="*/ 2 h 214"/>
                  <a:gd name="T16" fmla="*/ 134 w 139"/>
                  <a:gd name="T17" fmla="*/ 2 h 214"/>
                  <a:gd name="T18" fmla="*/ 137 w 139"/>
                  <a:gd name="T19" fmla="*/ 3 h 214"/>
                  <a:gd name="T20" fmla="*/ 139 w 139"/>
                  <a:gd name="T21" fmla="*/ 3 h 214"/>
                  <a:gd name="T22" fmla="*/ 134 w 139"/>
                  <a:gd name="T23" fmla="*/ 3 h 214"/>
                  <a:gd name="T24" fmla="*/ 129 w 139"/>
                  <a:gd name="T25" fmla="*/ 3 h 214"/>
                  <a:gd name="T26" fmla="*/ 128 w 139"/>
                  <a:gd name="T27" fmla="*/ 3 h 214"/>
                  <a:gd name="T28" fmla="*/ 135 w 139"/>
                  <a:gd name="T29" fmla="*/ 5 h 214"/>
                  <a:gd name="T30" fmla="*/ 127 w 139"/>
                  <a:gd name="T31" fmla="*/ 5 h 214"/>
                  <a:gd name="T32" fmla="*/ 115 w 139"/>
                  <a:gd name="T33" fmla="*/ 6 h 214"/>
                  <a:gd name="T34" fmla="*/ 101 w 139"/>
                  <a:gd name="T35" fmla="*/ 6 h 214"/>
                  <a:gd name="T36" fmla="*/ 81 w 139"/>
                  <a:gd name="T37" fmla="*/ 7 h 214"/>
                  <a:gd name="T38" fmla="*/ 68 w 139"/>
                  <a:gd name="T39" fmla="*/ 7 h 214"/>
                  <a:gd name="T40" fmla="*/ 61 w 139"/>
                  <a:gd name="T41" fmla="*/ 7 h 214"/>
                  <a:gd name="T42" fmla="*/ 54 w 139"/>
                  <a:gd name="T43" fmla="*/ 7 h 214"/>
                  <a:gd name="T44" fmla="*/ 54 w 139"/>
                  <a:gd name="T45" fmla="*/ 7 h 214"/>
                  <a:gd name="T46" fmla="*/ 62 w 139"/>
                  <a:gd name="T47" fmla="*/ 7 h 214"/>
                  <a:gd name="T48" fmla="*/ 72 w 139"/>
                  <a:gd name="T49" fmla="*/ 7 h 214"/>
                  <a:gd name="T50" fmla="*/ 85 w 139"/>
                  <a:gd name="T51" fmla="*/ 6 h 214"/>
                  <a:gd name="T52" fmla="*/ 94 w 139"/>
                  <a:gd name="T53" fmla="*/ 6 h 214"/>
                  <a:gd name="T54" fmla="*/ 109 w 139"/>
                  <a:gd name="T55" fmla="*/ 6 h 214"/>
                  <a:gd name="T56" fmla="*/ 123 w 139"/>
                  <a:gd name="T57" fmla="*/ 5 h 214"/>
                  <a:gd name="T58" fmla="*/ 129 w 139"/>
                  <a:gd name="T59" fmla="*/ 5 h 214"/>
                  <a:gd name="T60" fmla="*/ 124 w 139"/>
                  <a:gd name="T61" fmla="*/ 3 h 214"/>
                  <a:gd name="T62" fmla="*/ 124 w 139"/>
                  <a:gd name="T63" fmla="*/ 3 h 214"/>
                  <a:gd name="T64" fmla="*/ 131 w 139"/>
                  <a:gd name="T65" fmla="*/ 3 h 214"/>
                  <a:gd name="T66" fmla="*/ 134 w 139"/>
                  <a:gd name="T67" fmla="*/ 3 h 214"/>
                  <a:gd name="T68" fmla="*/ 129 w 139"/>
                  <a:gd name="T69" fmla="*/ 2 h 214"/>
                  <a:gd name="T70" fmla="*/ 113 w 139"/>
                  <a:gd name="T71" fmla="*/ 2 h 214"/>
                  <a:gd name="T72" fmla="*/ 89 w 139"/>
                  <a:gd name="T73" fmla="*/ 2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2 h 214"/>
                  <a:gd name="T84" fmla="*/ 27 w 139"/>
                  <a:gd name="T85" fmla="*/ 3 h 214"/>
                  <a:gd name="T86" fmla="*/ 18 w 139"/>
                  <a:gd name="T87" fmla="*/ 3 h 214"/>
                  <a:gd name="T88" fmla="*/ 8 w 139"/>
                  <a:gd name="T89" fmla="*/ 3 h 214"/>
                  <a:gd name="T90" fmla="*/ 7 w 139"/>
                  <a:gd name="T91" fmla="*/ 5 h 214"/>
                  <a:gd name="T92" fmla="*/ 13 w 139"/>
                  <a:gd name="T93" fmla="*/ 5 h 214"/>
                  <a:gd name="T94" fmla="*/ 15 w 139"/>
                  <a:gd name="T95" fmla="*/ 6 h 214"/>
                  <a:gd name="T96" fmla="*/ 9 w 139"/>
                  <a:gd name="T97" fmla="*/ 7 h 214"/>
                  <a:gd name="T98" fmla="*/ 10 w 139"/>
                  <a:gd name="T99" fmla="*/ 6 h 214"/>
                  <a:gd name="T100" fmla="*/ 8 w 139"/>
                  <a:gd name="T101" fmla="*/ 6 h 214"/>
                  <a:gd name="T102" fmla="*/ 1 w 139"/>
                  <a:gd name="T103" fmla="*/ 5 h 214"/>
                  <a:gd name="T104" fmla="*/ 4 w 139"/>
                  <a:gd name="T105" fmla="*/ 3 h 214"/>
                  <a:gd name="T106" fmla="*/ 17 w 139"/>
                  <a:gd name="T107" fmla="*/ 3 h 214"/>
                  <a:gd name="T108" fmla="*/ 16 w 139"/>
                  <a:gd name="T109" fmla="*/ 3 h 214"/>
                  <a:gd name="T110" fmla="*/ 14 w 139"/>
                  <a:gd name="T111" fmla="*/ 2 h 214"/>
                  <a:gd name="T112" fmla="*/ 20 w 139"/>
                  <a:gd name="T113" fmla="*/ 2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60" name="Freeform 45"/>
              <p:cNvSpPr>
                <a:spLocks/>
              </p:cNvSpPr>
              <p:nvPr/>
            </p:nvSpPr>
            <p:spPr bwMode="auto">
              <a:xfrm>
                <a:off x="5272" y="2489"/>
                <a:ext cx="123" cy="70"/>
              </a:xfrm>
              <a:custGeom>
                <a:avLst/>
                <a:gdLst>
                  <a:gd name="T0" fmla="*/ 0 w 123"/>
                  <a:gd name="T1" fmla="*/ 4 h 138"/>
                  <a:gd name="T2" fmla="*/ 2 w 123"/>
                  <a:gd name="T3" fmla="*/ 4 h 138"/>
                  <a:gd name="T4" fmla="*/ 6 w 123"/>
                  <a:gd name="T5" fmla="*/ 4 h 138"/>
                  <a:gd name="T6" fmla="*/ 21 w 123"/>
                  <a:gd name="T7" fmla="*/ 3 h 138"/>
                  <a:gd name="T8" fmla="*/ 31 w 123"/>
                  <a:gd name="T9" fmla="*/ 3 h 138"/>
                  <a:gd name="T10" fmla="*/ 39 w 123"/>
                  <a:gd name="T11" fmla="*/ 3 h 138"/>
                  <a:gd name="T12" fmla="*/ 49 w 123"/>
                  <a:gd name="T13" fmla="*/ 3 h 138"/>
                  <a:gd name="T14" fmla="*/ 59 w 123"/>
                  <a:gd name="T15" fmla="*/ 3 h 138"/>
                  <a:gd name="T16" fmla="*/ 69 w 123"/>
                  <a:gd name="T17" fmla="*/ 3 h 138"/>
                  <a:gd name="T18" fmla="*/ 80 w 123"/>
                  <a:gd name="T19" fmla="*/ 3 h 138"/>
                  <a:gd name="T20" fmla="*/ 87 w 123"/>
                  <a:gd name="T21" fmla="*/ 3 h 138"/>
                  <a:gd name="T22" fmla="*/ 96 w 123"/>
                  <a:gd name="T23" fmla="*/ 3 h 138"/>
                  <a:gd name="T24" fmla="*/ 108 w 123"/>
                  <a:gd name="T25" fmla="*/ 3 h 138"/>
                  <a:gd name="T26" fmla="*/ 119 w 123"/>
                  <a:gd name="T27" fmla="*/ 2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2 h 138"/>
                  <a:gd name="T50" fmla="*/ 109 w 123"/>
                  <a:gd name="T51" fmla="*/ 2 h 138"/>
                  <a:gd name="T52" fmla="*/ 100 w 123"/>
                  <a:gd name="T53" fmla="*/ 2 h 138"/>
                  <a:gd name="T54" fmla="*/ 91 w 123"/>
                  <a:gd name="T55" fmla="*/ 3 h 138"/>
                  <a:gd name="T56" fmla="*/ 81 w 123"/>
                  <a:gd name="T57" fmla="*/ 3 h 138"/>
                  <a:gd name="T58" fmla="*/ 72 w 123"/>
                  <a:gd name="T59" fmla="*/ 3 h 138"/>
                  <a:gd name="T60" fmla="*/ 66 w 123"/>
                  <a:gd name="T61" fmla="*/ 3 h 138"/>
                  <a:gd name="T62" fmla="*/ 55 w 123"/>
                  <a:gd name="T63" fmla="*/ 3 h 138"/>
                  <a:gd name="T64" fmla="*/ 40 w 123"/>
                  <a:gd name="T65" fmla="*/ 3 h 138"/>
                  <a:gd name="T66" fmla="*/ 28 w 123"/>
                  <a:gd name="T67" fmla="*/ 3 h 138"/>
                  <a:gd name="T68" fmla="*/ 20 w 123"/>
                  <a:gd name="T69" fmla="*/ 3 h 138"/>
                  <a:gd name="T70" fmla="*/ 7 w 123"/>
                  <a:gd name="T71" fmla="*/ 3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9011" name="Freeform 46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2" name="Freeform 47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3" name="Freeform 48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4" name="Freeform 49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5" name="Freeform 50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6" name="Freeform 51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7" name="Freeform 52"/>
              <p:cNvSpPr>
                <a:spLocks/>
              </p:cNvSpPr>
              <p:nvPr/>
            </p:nvSpPr>
            <p:spPr bwMode="auto">
              <a:xfrm>
                <a:off x="5213" y="3974"/>
                <a:ext cx="99" cy="370"/>
              </a:xfrm>
              <a:custGeom>
                <a:avLst/>
                <a:gdLst>
                  <a:gd name="T0" fmla="*/ 22 w 99"/>
                  <a:gd name="T1" fmla="*/ 0 h 741"/>
                  <a:gd name="T2" fmla="*/ 25 w 99"/>
                  <a:gd name="T3" fmla="*/ 0 h 741"/>
                  <a:gd name="T4" fmla="*/ 34 w 99"/>
                  <a:gd name="T5" fmla="*/ 0 h 741"/>
                  <a:gd name="T6" fmla="*/ 46 w 99"/>
                  <a:gd name="T7" fmla="*/ 0 h 741"/>
                  <a:gd name="T8" fmla="*/ 61 w 99"/>
                  <a:gd name="T9" fmla="*/ 0 h 741"/>
                  <a:gd name="T10" fmla="*/ 75 w 99"/>
                  <a:gd name="T11" fmla="*/ 0 h 741"/>
                  <a:gd name="T12" fmla="*/ 87 w 99"/>
                  <a:gd name="T13" fmla="*/ 0 h 741"/>
                  <a:gd name="T14" fmla="*/ 95 w 99"/>
                  <a:gd name="T15" fmla="*/ 0 h 741"/>
                  <a:gd name="T16" fmla="*/ 99 w 99"/>
                  <a:gd name="T17" fmla="*/ 0 h 741"/>
                  <a:gd name="T18" fmla="*/ 98 w 99"/>
                  <a:gd name="T19" fmla="*/ 0 h 741"/>
                  <a:gd name="T20" fmla="*/ 93 w 99"/>
                  <a:gd name="T21" fmla="*/ 0 h 741"/>
                  <a:gd name="T22" fmla="*/ 88 w 99"/>
                  <a:gd name="T23" fmla="*/ 0 h 741"/>
                  <a:gd name="T24" fmla="*/ 80 w 99"/>
                  <a:gd name="T25" fmla="*/ 0 h 741"/>
                  <a:gd name="T26" fmla="*/ 71 w 99"/>
                  <a:gd name="T27" fmla="*/ 0 h 741"/>
                  <a:gd name="T28" fmla="*/ 61 w 99"/>
                  <a:gd name="T29" fmla="*/ 0 h 741"/>
                  <a:gd name="T30" fmla="*/ 51 w 99"/>
                  <a:gd name="T31" fmla="*/ 0 h 741"/>
                  <a:gd name="T32" fmla="*/ 41 w 99"/>
                  <a:gd name="T33" fmla="*/ 0 h 741"/>
                  <a:gd name="T34" fmla="*/ 27 w 99"/>
                  <a:gd name="T35" fmla="*/ 0 h 741"/>
                  <a:gd name="T36" fmla="*/ 20 w 99"/>
                  <a:gd name="T37" fmla="*/ 0 h 741"/>
                  <a:gd name="T38" fmla="*/ 16 w 99"/>
                  <a:gd name="T39" fmla="*/ 0 h 741"/>
                  <a:gd name="T40" fmla="*/ 16 w 99"/>
                  <a:gd name="T41" fmla="*/ 0 h 741"/>
                  <a:gd name="T42" fmla="*/ 19 w 99"/>
                  <a:gd name="T43" fmla="*/ 0 h 741"/>
                  <a:gd name="T44" fmla="*/ 23 w 99"/>
                  <a:gd name="T45" fmla="*/ 0 h 741"/>
                  <a:gd name="T46" fmla="*/ 31 w 99"/>
                  <a:gd name="T47" fmla="*/ 0 h 741"/>
                  <a:gd name="T48" fmla="*/ 39 w 99"/>
                  <a:gd name="T49" fmla="*/ 0 h 741"/>
                  <a:gd name="T50" fmla="*/ 47 w 99"/>
                  <a:gd name="T51" fmla="*/ 0 h 741"/>
                  <a:gd name="T52" fmla="*/ 54 w 99"/>
                  <a:gd name="T53" fmla="*/ 0 h 741"/>
                  <a:gd name="T54" fmla="*/ 59 w 99"/>
                  <a:gd name="T55" fmla="*/ 0 h 741"/>
                  <a:gd name="T56" fmla="*/ 61 w 99"/>
                  <a:gd name="T57" fmla="*/ 0 h 741"/>
                  <a:gd name="T58" fmla="*/ 56 w 99"/>
                  <a:gd name="T59" fmla="*/ 0 h 741"/>
                  <a:gd name="T60" fmla="*/ 46 w 99"/>
                  <a:gd name="T61" fmla="*/ 0 h 741"/>
                  <a:gd name="T62" fmla="*/ 35 w 99"/>
                  <a:gd name="T63" fmla="*/ 0 h 741"/>
                  <a:gd name="T64" fmla="*/ 25 w 99"/>
                  <a:gd name="T65" fmla="*/ 0 h 741"/>
                  <a:gd name="T66" fmla="*/ 18 w 99"/>
                  <a:gd name="T67" fmla="*/ 0 h 741"/>
                  <a:gd name="T68" fmla="*/ 10 w 99"/>
                  <a:gd name="T69" fmla="*/ 0 h 741"/>
                  <a:gd name="T70" fmla="*/ 5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7 w 99"/>
                  <a:gd name="T85" fmla="*/ 0 h 741"/>
                  <a:gd name="T86" fmla="*/ 13 w 99"/>
                  <a:gd name="T87" fmla="*/ 0 h 741"/>
                  <a:gd name="T88" fmla="*/ 24 w 99"/>
                  <a:gd name="T89" fmla="*/ 0 h 741"/>
                  <a:gd name="T90" fmla="*/ 38 w 99"/>
                  <a:gd name="T91" fmla="*/ 0 h 741"/>
                  <a:gd name="T92" fmla="*/ 48 w 99"/>
                  <a:gd name="T93" fmla="*/ 0 h 741"/>
                  <a:gd name="T94" fmla="*/ 56 w 99"/>
                  <a:gd name="T95" fmla="*/ 0 h 741"/>
                  <a:gd name="T96" fmla="*/ 64 w 99"/>
                  <a:gd name="T97" fmla="*/ 0 h 741"/>
                  <a:gd name="T98" fmla="*/ 69 w 99"/>
                  <a:gd name="T99" fmla="*/ 0 h 741"/>
                  <a:gd name="T100" fmla="*/ 74 w 99"/>
                  <a:gd name="T101" fmla="*/ 0 h 741"/>
                  <a:gd name="T102" fmla="*/ 77 w 99"/>
                  <a:gd name="T103" fmla="*/ 0 h 741"/>
                  <a:gd name="T104" fmla="*/ 78 w 99"/>
                  <a:gd name="T105" fmla="*/ 0 h 741"/>
                  <a:gd name="T106" fmla="*/ 79 w 99"/>
                  <a:gd name="T107" fmla="*/ 0 h 741"/>
                  <a:gd name="T108" fmla="*/ 77 w 99"/>
                  <a:gd name="T109" fmla="*/ 0 h 741"/>
                  <a:gd name="T110" fmla="*/ 72 w 99"/>
                  <a:gd name="T111" fmla="*/ 0 h 741"/>
                  <a:gd name="T112" fmla="*/ 63 w 99"/>
                  <a:gd name="T113" fmla="*/ 0 h 741"/>
                  <a:gd name="T114" fmla="*/ 53 w 99"/>
                  <a:gd name="T115" fmla="*/ 0 h 741"/>
                  <a:gd name="T116" fmla="*/ 42 w 99"/>
                  <a:gd name="T117" fmla="*/ 0 h 741"/>
                  <a:gd name="T118" fmla="*/ 33 w 99"/>
                  <a:gd name="T119" fmla="*/ 0 h 741"/>
                  <a:gd name="T120" fmla="*/ 25 w 99"/>
                  <a:gd name="T121" fmla="*/ 0 h 741"/>
                  <a:gd name="T122" fmla="*/ 20 w 99"/>
                  <a:gd name="T123" fmla="*/ 0 h 741"/>
                  <a:gd name="T124" fmla="*/ 2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8" name="Freeform 53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19" name="Freeform 54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9020" name="Freeform 55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8954" name="Group 56"/>
            <p:cNvGrpSpPr>
              <a:grpSpLocks/>
            </p:cNvGrpSpPr>
            <p:nvPr/>
          </p:nvGrpSpPr>
          <p:grpSpPr bwMode="auto">
            <a:xfrm>
              <a:off x="4224" y="2041"/>
              <a:ext cx="499" cy="2279"/>
              <a:chOff x="5045" y="2065"/>
              <a:chExt cx="499" cy="2279"/>
            </a:xfrm>
          </p:grpSpPr>
          <p:sp>
            <p:nvSpPr>
              <p:cNvPr id="38955" name="Freeform 57"/>
              <p:cNvSpPr>
                <a:spLocks/>
              </p:cNvSpPr>
              <p:nvPr/>
            </p:nvSpPr>
            <p:spPr bwMode="auto">
              <a:xfrm>
                <a:off x="5188" y="3107"/>
                <a:ext cx="143" cy="363"/>
              </a:xfrm>
              <a:custGeom>
                <a:avLst/>
                <a:gdLst>
                  <a:gd name="T0" fmla="*/ 67 w 143"/>
                  <a:gd name="T1" fmla="*/ 0 h 727"/>
                  <a:gd name="T2" fmla="*/ 89 w 143"/>
                  <a:gd name="T3" fmla="*/ 0 h 727"/>
                  <a:gd name="T4" fmla="*/ 118 w 143"/>
                  <a:gd name="T5" fmla="*/ 0 h 727"/>
                  <a:gd name="T6" fmla="*/ 140 w 143"/>
                  <a:gd name="T7" fmla="*/ 0 h 727"/>
                  <a:gd name="T8" fmla="*/ 139 w 143"/>
                  <a:gd name="T9" fmla="*/ 0 h 727"/>
                  <a:gd name="T10" fmla="*/ 116 w 143"/>
                  <a:gd name="T11" fmla="*/ 0 h 727"/>
                  <a:gd name="T12" fmla="*/ 84 w 143"/>
                  <a:gd name="T13" fmla="*/ 0 h 727"/>
                  <a:gd name="T14" fmla="*/ 56 w 143"/>
                  <a:gd name="T15" fmla="*/ 0 h 727"/>
                  <a:gd name="T16" fmla="*/ 40 w 143"/>
                  <a:gd name="T17" fmla="*/ 0 h 727"/>
                  <a:gd name="T18" fmla="*/ 28 w 143"/>
                  <a:gd name="T19" fmla="*/ 0 h 727"/>
                  <a:gd name="T20" fmla="*/ 18 w 143"/>
                  <a:gd name="T21" fmla="*/ 0 h 727"/>
                  <a:gd name="T22" fmla="*/ 12 w 143"/>
                  <a:gd name="T23" fmla="*/ 0 h 727"/>
                  <a:gd name="T24" fmla="*/ 15 w 143"/>
                  <a:gd name="T25" fmla="*/ 0 h 727"/>
                  <a:gd name="T26" fmla="*/ 37 w 143"/>
                  <a:gd name="T27" fmla="*/ 0 h 727"/>
                  <a:gd name="T28" fmla="*/ 40 w 143"/>
                  <a:gd name="T29" fmla="*/ 0 h 727"/>
                  <a:gd name="T30" fmla="*/ 38 w 143"/>
                  <a:gd name="T31" fmla="*/ 0 h 727"/>
                  <a:gd name="T32" fmla="*/ 31 w 143"/>
                  <a:gd name="T33" fmla="*/ 0 h 727"/>
                  <a:gd name="T34" fmla="*/ 18 w 143"/>
                  <a:gd name="T35" fmla="*/ 0 h 727"/>
                  <a:gd name="T36" fmla="*/ 7 w 143"/>
                  <a:gd name="T37" fmla="*/ 0 h 727"/>
                  <a:gd name="T38" fmla="*/ 1 w 143"/>
                  <a:gd name="T39" fmla="*/ 0 h 727"/>
                  <a:gd name="T40" fmla="*/ 1 w 143"/>
                  <a:gd name="T41" fmla="*/ 0 h 727"/>
                  <a:gd name="T42" fmla="*/ 7 w 143"/>
                  <a:gd name="T43" fmla="*/ 0 h 727"/>
                  <a:gd name="T44" fmla="*/ 18 w 143"/>
                  <a:gd name="T45" fmla="*/ 0 h 727"/>
                  <a:gd name="T46" fmla="*/ 37 w 143"/>
                  <a:gd name="T47" fmla="*/ 0 h 727"/>
                  <a:gd name="T48" fmla="*/ 72 w 143"/>
                  <a:gd name="T49" fmla="*/ 0 h 727"/>
                  <a:gd name="T50" fmla="*/ 103 w 143"/>
                  <a:gd name="T51" fmla="*/ 0 h 727"/>
                  <a:gd name="T52" fmla="*/ 119 w 143"/>
                  <a:gd name="T53" fmla="*/ 0 h 727"/>
                  <a:gd name="T54" fmla="*/ 127 w 143"/>
                  <a:gd name="T55" fmla="*/ 0 h 727"/>
                  <a:gd name="T56" fmla="*/ 127 w 143"/>
                  <a:gd name="T57" fmla="*/ 0 h 727"/>
                  <a:gd name="T58" fmla="*/ 111 w 143"/>
                  <a:gd name="T59" fmla="*/ 0 h 727"/>
                  <a:gd name="T60" fmla="*/ 86 w 143"/>
                  <a:gd name="T61" fmla="*/ 0 h 727"/>
                  <a:gd name="T62" fmla="*/ 66 w 143"/>
                  <a:gd name="T63" fmla="*/ 0 h 727"/>
                  <a:gd name="T64" fmla="*/ 64 w 143"/>
                  <a:gd name="T65" fmla="*/ 0 h 7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3"/>
                  <a:gd name="T100" fmla="*/ 0 h 727"/>
                  <a:gd name="T101" fmla="*/ 143 w 143"/>
                  <a:gd name="T102" fmla="*/ 727 h 7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3" h="727">
                    <a:moveTo>
                      <a:pt x="64" y="727"/>
                    </a:moveTo>
                    <a:lnTo>
                      <a:pt x="67" y="721"/>
                    </a:lnTo>
                    <a:lnTo>
                      <a:pt x="77" y="702"/>
                    </a:lnTo>
                    <a:lnTo>
                      <a:pt x="89" y="675"/>
                    </a:lnTo>
                    <a:lnTo>
                      <a:pt x="104" y="639"/>
                    </a:lnTo>
                    <a:lnTo>
                      <a:pt x="118" y="600"/>
                    </a:lnTo>
                    <a:lnTo>
                      <a:pt x="131" y="556"/>
                    </a:lnTo>
                    <a:lnTo>
                      <a:pt x="140" y="513"/>
                    </a:lnTo>
                    <a:lnTo>
                      <a:pt x="143" y="471"/>
                    </a:lnTo>
                    <a:lnTo>
                      <a:pt x="139" y="423"/>
                    </a:lnTo>
                    <a:lnTo>
                      <a:pt x="129" y="379"/>
                    </a:lnTo>
                    <a:lnTo>
                      <a:pt x="116" y="339"/>
                    </a:lnTo>
                    <a:lnTo>
                      <a:pt x="100" y="301"/>
                    </a:lnTo>
                    <a:lnTo>
                      <a:pt x="84" y="270"/>
                    </a:lnTo>
                    <a:lnTo>
                      <a:pt x="68" y="243"/>
                    </a:lnTo>
                    <a:lnTo>
                      <a:pt x="56" y="222"/>
                    </a:lnTo>
                    <a:lnTo>
                      <a:pt x="47" y="207"/>
                    </a:lnTo>
                    <a:lnTo>
                      <a:pt x="40" y="195"/>
                    </a:lnTo>
                    <a:lnTo>
                      <a:pt x="34" y="183"/>
                    </a:lnTo>
                    <a:lnTo>
                      <a:pt x="28" y="170"/>
                    </a:lnTo>
                    <a:lnTo>
                      <a:pt x="23" y="156"/>
                    </a:lnTo>
                    <a:lnTo>
                      <a:pt x="18" y="143"/>
                    </a:lnTo>
                    <a:lnTo>
                      <a:pt x="14" y="128"/>
                    </a:lnTo>
                    <a:lnTo>
                      <a:pt x="12" y="113"/>
                    </a:lnTo>
                    <a:lnTo>
                      <a:pt x="11" y="96"/>
                    </a:lnTo>
                    <a:lnTo>
                      <a:pt x="15" y="65"/>
                    </a:lnTo>
                    <a:lnTo>
                      <a:pt x="26" y="39"/>
                    </a:lnTo>
                    <a:lnTo>
                      <a:pt x="37" y="21"/>
                    </a:lnTo>
                    <a:lnTo>
                      <a:pt x="41" y="15"/>
                    </a:lnTo>
                    <a:lnTo>
                      <a:pt x="40" y="11"/>
                    </a:lnTo>
                    <a:lnTo>
                      <a:pt x="39" y="5"/>
                    </a:lnTo>
                    <a:lnTo>
                      <a:pt x="38" y="2"/>
                    </a:lnTo>
                    <a:lnTo>
                      <a:pt x="38" y="0"/>
                    </a:lnTo>
                    <a:lnTo>
                      <a:pt x="31" y="9"/>
                    </a:lnTo>
                    <a:lnTo>
                      <a:pt x="24" y="20"/>
                    </a:lnTo>
                    <a:lnTo>
                      <a:pt x="18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4" y="72"/>
                    </a:lnTo>
                    <a:lnTo>
                      <a:pt x="1" y="86"/>
                    </a:lnTo>
                    <a:lnTo>
                      <a:pt x="0" y="98"/>
                    </a:lnTo>
                    <a:lnTo>
                      <a:pt x="1" y="116"/>
                    </a:lnTo>
                    <a:lnTo>
                      <a:pt x="2" y="134"/>
                    </a:lnTo>
                    <a:lnTo>
                      <a:pt x="7" y="150"/>
                    </a:lnTo>
                    <a:lnTo>
                      <a:pt x="11" y="167"/>
                    </a:lnTo>
                    <a:lnTo>
                      <a:pt x="18" y="185"/>
                    </a:lnTo>
                    <a:lnTo>
                      <a:pt x="26" y="202"/>
                    </a:lnTo>
                    <a:lnTo>
                      <a:pt x="37" y="222"/>
                    </a:lnTo>
                    <a:lnTo>
                      <a:pt x="49" y="241"/>
                    </a:lnTo>
                    <a:lnTo>
                      <a:pt x="72" y="280"/>
                    </a:lnTo>
                    <a:lnTo>
                      <a:pt x="90" y="315"/>
                    </a:lnTo>
                    <a:lnTo>
                      <a:pt x="103" y="348"/>
                    </a:lnTo>
                    <a:lnTo>
                      <a:pt x="113" y="376"/>
                    </a:lnTo>
                    <a:lnTo>
                      <a:pt x="119" y="403"/>
                    </a:lnTo>
                    <a:lnTo>
                      <a:pt x="124" y="427"/>
                    </a:lnTo>
                    <a:lnTo>
                      <a:pt x="127" y="450"/>
                    </a:lnTo>
                    <a:lnTo>
                      <a:pt x="128" y="471"/>
                    </a:lnTo>
                    <a:lnTo>
                      <a:pt x="127" y="504"/>
                    </a:lnTo>
                    <a:lnTo>
                      <a:pt x="120" y="538"/>
                    </a:lnTo>
                    <a:lnTo>
                      <a:pt x="111" y="576"/>
                    </a:lnTo>
                    <a:lnTo>
                      <a:pt x="99" y="610"/>
                    </a:lnTo>
                    <a:lnTo>
                      <a:pt x="86" y="640"/>
                    </a:lnTo>
                    <a:lnTo>
                      <a:pt x="75" y="666"/>
                    </a:lnTo>
                    <a:lnTo>
                      <a:pt x="66" y="682"/>
                    </a:lnTo>
                    <a:lnTo>
                      <a:pt x="61" y="688"/>
                    </a:lnTo>
                    <a:lnTo>
                      <a:pt x="64" y="7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6" name="Freeform 58"/>
              <p:cNvSpPr>
                <a:spLocks/>
              </p:cNvSpPr>
              <p:nvPr/>
            </p:nvSpPr>
            <p:spPr bwMode="auto">
              <a:xfrm>
                <a:off x="5205" y="2888"/>
                <a:ext cx="133" cy="420"/>
              </a:xfrm>
              <a:custGeom>
                <a:avLst/>
                <a:gdLst>
                  <a:gd name="T0" fmla="*/ 116 w 133"/>
                  <a:gd name="T1" fmla="*/ 1 h 839"/>
                  <a:gd name="T2" fmla="*/ 118 w 133"/>
                  <a:gd name="T3" fmla="*/ 1 h 839"/>
                  <a:gd name="T4" fmla="*/ 121 w 133"/>
                  <a:gd name="T5" fmla="*/ 1 h 839"/>
                  <a:gd name="T6" fmla="*/ 124 w 133"/>
                  <a:gd name="T7" fmla="*/ 1 h 839"/>
                  <a:gd name="T8" fmla="*/ 125 w 133"/>
                  <a:gd name="T9" fmla="*/ 1 h 839"/>
                  <a:gd name="T10" fmla="*/ 126 w 133"/>
                  <a:gd name="T11" fmla="*/ 1 h 839"/>
                  <a:gd name="T12" fmla="*/ 129 w 133"/>
                  <a:gd name="T13" fmla="*/ 1 h 839"/>
                  <a:gd name="T14" fmla="*/ 132 w 133"/>
                  <a:gd name="T15" fmla="*/ 1 h 839"/>
                  <a:gd name="T16" fmla="*/ 133 w 133"/>
                  <a:gd name="T17" fmla="*/ 1 h 839"/>
                  <a:gd name="T18" fmla="*/ 127 w 133"/>
                  <a:gd name="T19" fmla="*/ 1 h 839"/>
                  <a:gd name="T20" fmla="*/ 113 w 133"/>
                  <a:gd name="T21" fmla="*/ 1 h 839"/>
                  <a:gd name="T22" fmla="*/ 94 w 133"/>
                  <a:gd name="T23" fmla="*/ 1 h 839"/>
                  <a:gd name="T24" fmla="*/ 72 w 133"/>
                  <a:gd name="T25" fmla="*/ 1 h 839"/>
                  <a:gd name="T26" fmla="*/ 49 w 133"/>
                  <a:gd name="T27" fmla="*/ 1 h 839"/>
                  <a:gd name="T28" fmla="*/ 30 w 133"/>
                  <a:gd name="T29" fmla="*/ 1 h 839"/>
                  <a:gd name="T30" fmla="*/ 16 w 133"/>
                  <a:gd name="T31" fmla="*/ 1 h 839"/>
                  <a:gd name="T32" fmla="*/ 10 w 133"/>
                  <a:gd name="T33" fmla="*/ 1 h 839"/>
                  <a:gd name="T34" fmla="*/ 15 w 133"/>
                  <a:gd name="T35" fmla="*/ 1 h 839"/>
                  <a:gd name="T36" fmla="*/ 26 w 133"/>
                  <a:gd name="T37" fmla="*/ 1 h 839"/>
                  <a:gd name="T38" fmla="*/ 36 w 133"/>
                  <a:gd name="T39" fmla="*/ 1 h 839"/>
                  <a:gd name="T40" fmla="*/ 41 w 133"/>
                  <a:gd name="T41" fmla="*/ 1 h 839"/>
                  <a:gd name="T42" fmla="*/ 41 w 133"/>
                  <a:gd name="T43" fmla="*/ 1 h 839"/>
                  <a:gd name="T44" fmla="*/ 42 w 133"/>
                  <a:gd name="T45" fmla="*/ 1 h 839"/>
                  <a:gd name="T46" fmla="*/ 41 w 133"/>
                  <a:gd name="T47" fmla="*/ 1 h 839"/>
                  <a:gd name="T48" fmla="*/ 36 w 133"/>
                  <a:gd name="T49" fmla="*/ 0 h 839"/>
                  <a:gd name="T50" fmla="*/ 35 w 133"/>
                  <a:gd name="T51" fmla="*/ 1 h 839"/>
                  <a:gd name="T52" fmla="*/ 31 w 133"/>
                  <a:gd name="T53" fmla="*/ 1 h 839"/>
                  <a:gd name="T54" fmla="*/ 24 w 133"/>
                  <a:gd name="T55" fmla="*/ 1 h 839"/>
                  <a:gd name="T56" fmla="*/ 18 w 133"/>
                  <a:gd name="T57" fmla="*/ 1 h 839"/>
                  <a:gd name="T58" fmla="*/ 11 w 133"/>
                  <a:gd name="T59" fmla="*/ 1 h 839"/>
                  <a:gd name="T60" fmla="*/ 5 w 133"/>
                  <a:gd name="T61" fmla="*/ 1 h 839"/>
                  <a:gd name="T62" fmla="*/ 1 w 133"/>
                  <a:gd name="T63" fmla="*/ 1 h 839"/>
                  <a:gd name="T64" fmla="*/ 0 w 133"/>
                  <a:gd name="T65" fmla="*/ 1 h 839"/>
                  <a:gd name="T66" fmla="*/ 5 w 133"/>
                  <a:gd name="T67" fmla="*/ 1 h 839"/>
                  <a:gd name="T68" fmla="*/ 18 w 133"/>
                  <a:gd name="T69" fmla="*/ 1 h 839"/>
                  <a:gd name="T70" fmla="*/ 36 w 133"/>
                  <a:gd name="T71" fmla="*/ 1 h 839"/>
                  <a:gd name="T72" fmla="*/ 58 w 133"/>
                  <a:gd name="T73" fmla="*/ 1 h 839"/>
                  <a:gd name="T74" fmla="*/ 80 w 133"/>
                  <a:gd name="T75" fmla="*/ 1 h 839"/>
                  <a:gd name="T76" fmla="*/ 98 w 133"/>
                  <a:gd name="T77" fmla="*/ 1 h 839"/>
                  <a:gd name="T78" fmla="*/ 111 w 133"/>
                  <a:gd name="T79" fmla="*/ 1 h 839"/>
                  <a:gd name="T80" fmla="*/ 116 w 133"/>
                  <a:gd name="T81" fmla="*/ 1 h 839"/>
                  <a:gd name="T82" fmla="*/ 116 w 133"/>
                  <a:gd name="T83" fmla="*/ 1 h 839"/>
                  <a:gd name="T84" fmla="*/ 116 w 133"/>
                  <a:gd name="T85" fmla="*/ 1 h 839"/>
                  <a:gd name="T86" fmla="*/ 116 w 133"/>
                  <a:gd name="T87" fmla="*/ 1 h 839"/>
                  <a:gd name="T88" fmla="*/ 116 w 133"/>
                  <a:gd name="T89" fmla="*/ 1 h 839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33"/>
                  <a:gd name="T136" fmla="*/ 0 h 839"/>
                  <a:gd name="T137" fmla="*/ 133 w 133"/>
                  <a:gd name="T138" fmla="*/ 839 h 839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33" h="839">
                    <a:moveTo>
                      <a:pt x="116" y="802"/>
                    </a:moveTo>
                    <a:lnTo>
                      <a:pt x="118" y="806"/>
                    </a:lnTo>
                    <a:lnTo>
                      <a:pt x="121" y="818"/>
                    </a:lnTo>
                    <a:lnTo>
                      <a:pt x="124" y="832"/>
                    </a:lnTo>
                    <a:lnTo>
                      <a:pt x="125" y="839"/>
                    </a:lnTo>
                    <a:lnTo>
                      <a:pt x="126" y="832"/>
                    </a:lnTo>
                    <a:lnTo>
                      <a:pt x="129" y="812"/>
                    </a:lnTo>
                    <a:lnTo>
                      <a:pt x="132" y="788"/>
                    </a:lnTo>
                    <a:lnTo>
                      <a:pt x="133" y="763"/>
                    </a:lnTo>
                    <a:lnTo>
                      <a:pt x="127" y="694"/>
                    </a:lnTo>
                    <a:lnTo>
                      <a:pt x="113" y="634"/>
                    </a:lnTo>
                    <a:lnTo>
                      <a:pt x="94" y="576"/>
                    </a:lnTo>
                    <a:lnTo>
                      <a:pt x="72" y="519"/>
                    </a:lnTo>
                    <a:lnTo>
                      <a:pt x="49" y="460"/>
                    </a:lnTo>
                    <a:lnTo>
                      <a:pt x="30" y="394"/>
                    </a:lnTo>
                    <a:lnTo>
                      <a:pt x="16" y="319"/>
                    </a:lnTo>
                    <a:lnTo>
                      <a:pt x="10" y="231"/>
                    </a:lnTo>
                    <a:lnTo>
                      <a:pt x="15" y="166"/>
                    </a:lnTo>
                    <a:lnTo>
                      <a:pt x="26" y="103"/>
                    </a:lnTo>
                    <a:lnTo>
                      <a:pt x="36" y="54"/>
                    </a:lnTo>
                    <a:lnTo>
                      <a:pt x="41" y="34"/>
                    </a:lnTo>
                    <a:lnTo>
                      <a:pt x="41" y="28"/>
                    </a:lnTo>
                    <a:lnTo>
                      <a:pt x="42" y="16"/>
                    </a:lnTo>
                    <a:lnTo>
                      <a:pt x="41" y="6"/>
                    </a:lnTo>
                    <a:lnTo>
                      <a:pt x="36" y="0"/>
                    </a:lnTo>
                    <a:lnTo>
                      <a:pt x="35" y="6"/>
                    </a:lnTo>
                    <a:lnTo>
                      <a:pt x="31" y="22"/>
                    </a:lnTo>
                    <a:lnTo>
                      <a:pt x="24" y="46"/>
                    </a:lnTo>
                    <a:lnTo>
                      <a:pt x="18" y="78"/>
                    </a:lnTo>
                    <a:lnTo>
                      <a:pt x="11" y="114"/>
                    </a:lnTo>
                    <a:lnTo>
                      <a:pt x="5" y="153"/>
                    </a:lnTo>
                    <a:lnTo>
                      <a:pt x="1" y="192"/>
                    </a:lnTo>
                    <a:lnTo>
                      <a:pt x="0" y="231"/>
                    </a:lnTo>
                    <a:lnTo>
                      <a:pt x="5" y="316"/>
                    </a:lnTo>
                    <a:lnTo>
                      <a:pt x="18" y="391"/>
                    </a:lnTo>
                    <a:lnTo>
                      <a:pt x="36" y="460"/>
                    </a:lnTo>
                    <a:lnTo>
                      <a:pt x="58" y="523"/>
                    </a:lnTo>
                    <a:lnTo>
                      <a:pt x="80" y="582"/>
                    </a:lnTo>
                    <a:lnTo>
                      <a:pt x="98" y="637"/>
                    </a:lnTo>
                    <a:lnTo>
                      <a:pt x="111" y="691"/>
                    </a:lnTo>
                    <a:lnTo>
                      <a:pt x="116" y="745"/>
                    </a:lnTo>
                    <a:lnTo>
                      <a:pt x="116" y="760"/>
                    </a:lnTo>
                    <a:lnTo>
                      <a:pt x="116" y="778"/>
                    </a:lnTo>
                    <a:lnTo>
                      <a:pt x="116" y="794"/>
                    </a:lnTo>
                    <a:lnTo>
                      <a:pt x="116" y="8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7" name="Freeform 59"/>
              <p:cNvSpPr>
                <a:spLocks/>
              </p:cNvSpPr>
              <p:nvPr/>
            </p:nvSpPr>
            <p:spPr bwMode="auto">
              <a:xfrm>
                <a:off x="5159" y="2528"/>
                <a:ext cx="128" cy="573"/>
              </a:xfrm>
              <a:custGeom>
                <a:avLst/>
                <a:gdLst>
                  <a:gd name="T0" fmla="*/ 91 w 128"/>
                  <a:gd name="T1" fmla="*/ 1 h 1145"/>
                  <a:gd name="T2" fmla="*/ 96 w 128"/>
                  <a:gd name="T3" fmla="*/ 1 h 1145"/>
                  <a:gd name="T4" fmla="*/ 109 w 128"/>
                  <a:gd name="T5" fmla="*/ 1 h 1145"/>
                  <a:gd name="T6" fmla="*/ 122 w 128"/>
                  <a:gd name="T7" fmla="*/ 1 h 1145"/>
                  <a:gd name="T8" fmla="*/ 128 w 128"/>
                  <a:gd name="T9" fmla="*/ 1 h 1145"/>
                  <a:gd name="T10" fmla="*/ 115 w 128"/>
                  <a:gd name="T11" fmla="*/ 1 h 1145"/>
                  <a:gd name="T12" fmla="*/ 85 w 128"/>
                  <a:gd name="T13" fmla="*/ 1 h 1145"/>
                  <a:gd name="T14" fmla="*/ 55 w 128"/>
                  <a:gd name="T15" fmla="*/ 1 h 1145"/>
                  <a:gd name="T16" fmla="*/ 41 w 128"/>
                  <a:gd name="T17" fmla="*/ 1 h 1145"/>
                  <a:gd name="T18" fmla="*/ 51 w 128"/>
                  <a:gd name="T19" fmla="*/ 1 h 1145"/>
                  <a:gd name="T20" fmla="*/ 61 w 128"/>
                  <a:gd name="T21" fmla="*/ 1 h 1145"/>
                  <a:gd name="T22" fmla="*/ 76 w 128"/>
                  <a:gd name="T23" fmla="*/ 1 h 1145"/>
                  <a:gd name="T24" fmla="*/ 90 w 128"/>
                  <a:gd name="T25" fmla="*/ 1 h 1145"/>
                  <a:gd name="T26" fmla="*/ 92 w 128"/>
                  <a:gd name="T27" fmla="*/ 1 h 1145"/>
                  <a:gd name="T28" fmla="*/ 100 w 128"/>
                  <a:gd name="T29" fmla="*/ 1 h 1145"/>
                  <a:gd name="T30" fmla="*/ 112 w 128"/>
                  <a:gd name="T31" fmla="*/ 1 h 1145"/>
                  <a:gd name="T32" fmla="*/ 113 w 128"/>
                  <a:gd name="T33" fmla="*/ 1 h 1145"/>
                  <a:gd name="T34" fmla="*/ 120 w 128"/>
                  <a:gd name="T35" fmla="*/ 1 h 1145"/>
                  <a:gd name="T36" fmla="*/ 127 w 128"/>
                  <a:gd name="T37" fmla="*/ 1 h 1145"/>
                  <a:gd name="T38" fmla="*/ 117 w 128"/>
                  <a:gd name="T39" fmla="*/ 1 h 1145"/>
                  <a:gd name="T40" fmla="*/ 101 w 128"/>
                  <a:gd name="T41" fmla="*/ 1 h 1145"/>
                  <a:gd name="T42" fmla="*/ 94 w 128"/>
                  <a:gd name="T43" fmla="*/ 1 h 1145"/>
                  <a:gd name="T44" fmla="*/ 97 w 128"/>
                  <a:gd name="T45" fmla="*/ 1 h 1145"/>
                  <a:gd name="T46" fmla="*/ 101 w 128"/>
                  <a:gd name="T47" fmla="*/ 1 h 1145"/>
                  <a:gd name="T48" fmla="*/ 100 w 128"/>
                  <a:gd name="T49" fmla="*/ 0 h 1145"/>
                  <a:gd name="T50" fmla="*/ 93 w 128"/>
                  <a:gd name="T51" fmla="*/ 1 h 1145"/>
                  <a:gd name="T52" fmla="*/ 81 w 128"/>
                  <a:gd name="T53" fmla="*/ 1 h 1145"/>
                  <a:gd name="T54" fmla="*/ 72 w 128"/>
                  <a:gd name="T55" fmla="*/ 1 h 1145"/>
                  <a:gd name="T56" fmla="*/ 62 w 128"/>
                  <a:gd name="T57" fmla="*/ 1 h 1145"/>
                  <a:gd name="T58" fmla="*/ 54 w 128"/>
                  <a:gd name="T59" fmla="*/ 1 h 1145"/>
                  <a:gd name="T60" fmla="*/ 44 w 128"/>
                  <a:gd name="T61" fmla="*/ 1 h 1145"/>
                  <a:gd name="T62" fmla="*/ 35 w 128"/>
                  <a:gd name="T63" fmla="*/ 1 h 1145"/>
                  <a:gd name="T64" fmla="*/ 28 w 128"/>
                  <a:gd name="T65" fmla="*/ 0 h 1145"/>
                  <a:gd name="T66" fmla="*/ 11 w 128"/>
                  <a:gd name="T67" fmla="*/ 1 h 1145"/>
                  <a:gd name="T68" fmla="*/ 0 w 128"/>
                  <a:gd name="T69" fmla="*/ 1 h 1145"/>
                  <a:gd name="T70" fmla="*/ 8 w 128"/>
                  <a:gd name="T71" fmla="*/ 1 h 1145"/>
                  <a:gd name="T72" fmla="*/ 15 w 128"/>
                  <a:gd name="T73" fmla="*/ 1 h 1145"/>
                  <a:gd name="T74" fmla="*/ 16 w 128"/>
                  <a:gd name="T75" fmla="*/ 1 h 1145"/>
                  <a:gd name="T76" fmla="*/ 16 w 128"/>
                  <a:gd name="T77" fmla="*/ 1 h 1145"/>
                  <a:gd name="T78" fmla="*/ 13 w 128"/>
                  <a:gd name="T79" fmla="*/ 1 h 1145"/>
                  <a:gd name="T80" fmla="*/ 18 w 128"/>
                  <a:gd name="T81" fmla="*/ 1 h 1145"/>
                  <a:gd name="T82" fmla="*/ 29 w 128"/>
                  <a:gd name="T83" fmla="*/ 1 h 1145"/>
                  <a:gd name="T84" fmla="*/ 40 w 128"/>
                  <a:gd name="T85" fmla="*/ 1 h 1145"/>
                  <a:gd name="T86" fmla="*/ 50 w 128"/>
                  <a:gd name="T87" fmla="*/ 1 h 1145"/>
                  <a:gd name="T88" fmla="*/ 53 w 128"/>
                  <a:gd name="T89" fmla="*/ 1 h 1145"/>
                  <a:gd name="T90" fmla="*/ 49 w 128"/>
                  <a:gd name="T91" fmla="*/ 1 h 1145"/>
                  <a:gd name="T92" fmla="*/ 44 w 128"/>
                  <a:gd name="T93" fmla="*/ 1 h 1145"/>
                  <a:gd name="T94" fmla="*/ 47 w 128"/>
                  <a:gd name="T95" fmla="*/ 1 h 1145"/>
                  <a:gd name="T96" fmla="*/ 47 w 128"/>
                  <a:gd name="T97" fmla="*/ 1 h 1145"/>
                  <a:gd name="T98" fmla="*/ 39 w 128"/>
                  <a:gd name="T99" fmla="*/ 1 h 1145"/>
                  <a:gd name="T100" fmla="*/ 34 w 128"/>
                  <a:gd name="T101" fmla="*/ 1 h 1145"/>
                  <a:gd name="T102" fmla="*/ 47 w 128"/>
                  <a:gd name="T103" fmla="*/ 1 h 1145"/>
                  <a:gd name="T104" fmla="*/ 77 w 128"/>
                  <a:gd name="T105" fmla="*/ 1 h 1145"/>
                  <a:gd name="T106" fmla="*/ 106 w 128"/>
                  <a:gd name="T107" fmla="*/ 1 h 1145"/>
                  <a:gd name="T108" fmla="*/ 119 w 128"/>
                  <a:gd name="T109" fmla="*/ 1 h 1145"/>
                  <a:gd name="T110" fmla="*/ 110 w 128"/>
                  <a:gd name="T111" fmla="*/ 1 h 1145"/>
                  <a:gd name="T112" fmla="*/ 88 w 128"/>
                  <a:gd name="T113" fmla="*/ 1 h 114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28"/>
                  <a:gd name="T172" fmla="*/ 0 h 1145"/>
                  <a:gd name="T173" fmla="*/ 128 w 128"/>
                  <a:gd name="T174" fmla="*/ 1145 h 114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28" h="1145">
                    <a:moveTo>
                      <a:pt x="88" y="1129"/>
                    </a:moveTo>
                    <a:lnTo>
                      <a:pt x="91" y="1145"/>
                    </a:lnTo>
                    <a:lnTo>
                      <a:pt x="92" y="1142"/>
                    </a:lnTo>
                    <a:lnTo>
                      <a:pt x="96" y="1133"/>
                    </a:lnTo>
                    <a:lnTo>
                      <a:pt x="103" y="1118"/>
                    </a:lnTo>
                    <a:lnTo>
                      <a:pt x="109" y="1096"/>
                    </a:lnTo>
                    <a:lnTo>
                      <a:pt x="116" y="1069"/>
                    </a:lnTo>
                    <a:lnTo>
                      <a:pt x="122" y="1034"/>
                    </a:lnTo>
                    <a:lnTo>
                      <a:pt x="127" y="992"/>
                    </a:lnTo>
                    <a:lnTo>
                      <a:pt x="128" y="944"/>
                    </a:lnTo>
                    <a:lnTo>
                      <a:pt x="125" y="872"/>
                    </a:lnTo>
                    <a:lnTo>
                      <a:pt x="115" y="791"/>
                    </a:lnTo>
                    <a:lnTo>
                      <a:pt x="101" y="704"/>
                    </a:lnTo>
                    <a:lnTo>
                      <a:pt x="85" y="616"/>
                    </a:lnTo>
                    <a:lnTo>
                      <a:pt x="68" y="529"/>
                    </a:lnTo>
                    <a:lnTo>
                      <a:pt x="55" y="447"/>
                    </a:lnTo>
                    <a:lnTo>
                      <a:pt x="44" y="370"/>
                    </a:lnTo>
                    <a:lnTo>
                      <a:pt x="41" y="306"/>
                    </a:lnTo>
                    <a:lnTo>
                      <a:pt x="44" y="250"/>
                    </a:lnTo>
                    <a:lnTo>
                      <a:pt x="51" y="199"/>
                    </a:lnTo>
                    <a:lnTo>
                      <a:pt x="57" y="163"/>
                    </a:lnTo>
                    <a:lnTo>
                      <a:pt x="61" y="150"/>
                    </a:lnTo>
                    <a:lnTo>
                      <a:pt x="65" y="147"/>
                    </a:lnTo>
                    <a:lnTo>
                      <a:pt x="76" y="136"/>
                    </a:lnTo>
                    <a:lnTo>
                      <a:pt x="86" y="120"/>
                    </a:lnTo>
                    <a:lnTo>
                      <a:pt x="90" y="97"/>
                    </a:lnTo>
                    <a:lnTo>
                      <a:pt x="91" y="88"/>
                    </a:lnTo>
                    <a:lnTo>
                      <a:pt x="92" y="82"/>
                    </a:lnTo>
                    <a:lnTo>
                      <a:pt x="95" y="78"/>
                    </a:lnTo>
                    <a:lnTo>
                      <a:pt x="100" y="76"/>
                    </a:lnTo>
                    <a:lnTo>
                      <a:pt x="106" y="79"/>
                    </a:lnTo>
                    <a:lnTo>
                      <a:pt x="112" y="87"/>
                    </a:lnTo>
                    <a:lnTo>
                      <a:pt x="114" y="99"/>
                    </a:lnTo>
                    <a:lnTo>
                      <a:pt x="113" y="115"/>
                    </a:lnTo>
                    <a:lnTo>
                      <a:pt x="115" y="115"/>
                    </a:lnTo>
                    <a:lnTo>
                      <a:pt x="120" y="111"/>
                    </a:lnTo>
                    <a:lnTo>
                      <a:pt x="125" y="103"/>
                    </a:lnTo>
                    <a:lnTo>
                      <a:pt x="127" y="90"/>
                    </a:lnTo>
                    <a:lnTo>
                      <a:pt x="125" y="73"/>
                    </a:lnTo>
                    <a:lnTo>
                      <a:pt x="117" y="61"/>
                    </a:lnTo>
                    <a:lnTo>
                      <a:pt x="109" y="54"/>
                    </a:lnTo>
                    <a:lnTo>
                      <a:pt x="101" y="51"/>
                    </a:lnTo>
                    <a:lnTo>
                      <a:pt x="96" y="48"/>
                    </a:lnTo>
                    <a:lnTo>
                      <a:pt x="94" y="42"/>
                    </a:lnTo>
                    <a:lnTo>
                      <a:pt x="95" y="36"/>
                    </a:lnTo>
                    <a:lnTo>
                      <a:pt x="97" y="31"/>
                    </a:lnTo>
                    <a:lnTo>
                      <a:pt x="100" y="25"/>
                    </a:lnTo>
                    <a:lnTo>
                      <a:pt x="101" y="15"/>
                    </a:lnTo>
                    <a:lnTo>
                      <a:pt x="100" y="4"/>
                    </a:lnTo>
                    <a:lnTo>
                      <a:pt x="100" y="0"/>
                    </a:lnTo>
                    <a:lnTo>
                      <a:pt x="97" y="0"/>
                    </a:lnTo>
                    <a:lnTo>
                      <a:pt x="93" y="3"/>
                    </a:lnTo>
                    <a:lnTo>
                      <a:pt x="87" y="7"/>
                    </a:lnTo>
                    <a:lnTo>
                      <a:pt x="81" y="16"/>
                    </a:lnTo>
                    <a:lnTo>
                      <a:pt x="76" y="25"/>
                    </a:lnTo>
                    <a:lnTo>
                      <a:pt x="72" y="30"/>
                    </a:lnTo>
                    <a:lnTo>
                      <a:pt x="67" y="28"/>
                    </a:lnTo>
                    <a:lnTo>
                      <a:pt x="62" y="21"/>
                    </a:lnTo>
                    <a:lnTo>
                      <a:pt x="59" y="15"/>
                    </a:lnTo>
                    <a:lnTo>
                      <a:pt x="54" y="10"/>
                    </a:lnTo>
                    <a:lnTo>
                      <a:pt x="50" y="7"/>
                    </a:lnTo>
                    <a:lnTo>
                      <a:pt x="44" y="4"/>
                    </a:lnTo>
                    <a:lnTo>
                      <a:pt x="40" y="3"/>
                    </a:lnTo>
                    <a:lnTo>
                      <a:pt x="35" y="1"/>
                    </a:lnTo>
                    <a:lnTo>
                      <a:pt x="31" y="0"/>
                    </a:lnTo>
                    <a:lnTo>
                      <a:pt x="28" y="0"/>
                    </a:lnTo>
                    <a:lnTo>
                      <a:pt x="21" y="1"/>
                    </a:lnTo>
                    <a:lnTo>
                      <a:pt x="11" y="7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2" y="43"/>
                    </a:lnTo>
                    <a:lnTo>
                      <a:pt x="8" y="46"/>
                    </a:lnTo>
                    <a:lnTo>
                      <a:pt x="13" y="46"/>
                    </a:lnTo>
                    <a:lnTo>
                      <a:pt x="15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6" y="39"/>
                    </a:lnTo>
                    <a:lnTo>
                      <a:pt x="16" y="36"/>
                    </a:lnTo>
                    <a:lnTo>
                      <a:pt x="15" y="31"/>
                    </a:lnTo>
                    <a:lnTo>
                      <a:pt x="13" y="24"/>
                    </a:lnTo>
                    <a:lnTo>
                      <a:pt x="13" y="19"/>
                    </a:lnTo>
                    <a:lnTo>
                      <a:pt x="18" y="16"/>
                    </a:lnTo>
                    <a:lnTo>
                      <a:pt x="24" y="18"/>
                    </a:lnTo>
                    <a:lnTo>
                      <a:pt x="29" y="19"/>
                    </a:lnTo>
                    <a:lnTo>
                      <a:pt x="35" y="24"/>
                    </a:lnTo>
                    <a:lnTo>
                      <a:pt x="40" y="28"/>
                    </a:lnTo>
                    <a:lnTo>
                      <a:pt x="46" y="34"/>
                    </a:lnTo>
                    <a:lnTo>
                      <a:pt x="50" y="40"/>
                    </a:lnTo>
                    <a:lnTo>
                      <a:pt x="52" y="46"/>
                    </a:lnTo>
                    <a:lnTo>
                      <a:pt x="53" y="54"/>
                    </a:lnTo>
                    <a:lnTo>
                      <a:pt x="52" y="64"/>
                    </a:lnTo>
                    <a:lnTo>
                      <a:pt x="49" y="73"/>
                    </a:lnTo>
                    <a:lnTo>
                      <a:pt x="46" y="85"/>
                    </a:lnTo>
                    <a:lnTo>
                      <a:pt x="44" y="103"/>
                    </a:lnTo>
                    <a:lnTo>
                      <a:pt x="46" y="121"/>
                    </a:lnTo>
                    <a:lnTo>
                      <a:pt x="47" y="133"/>
                    </a:lnTo>
                    <a:lnTo>
                      <a:pt x="48" y="142"/>
                    </a:lnTo>
                    <a:lnTo>
                      <a:pt x="47" y="156"/>
                    </a:lnTo>
                    <a:lnTo>
                      <a:pt x="43" y="181"/>
                    </a:lnTo>
                    <a:lnTo>
                      <a:pt x="39" y="219"/>
                    </a:lnTo>
                    <a:lnTo>
                      <a:pt x="36" y="264"/>
                    </a:lnTo>
                    <a:lnTo>
                      <a:pt x="34" y="306"/>
                    </a:lnTo>
                    <a:lnTo>
                      <a:pt x="37" y="376"/>
                    </a:lnTo>
                    <a:lnTo>
                      <a:pt x="47" y="456"/>
                    </a:lnTo>
                    <a:lnTo>
                      <a:pt x="61" y="541"/>
                    </a:lnTo>
                    <a:lnTo>
                      <a:pt x="77" y="629"/>
                    </a:lnTo>
                    <a:lnTo>
                      <a:pt x="92" y="718"/>
                    </a:lnTo>
                    <a:lnTo>
                      <a:pt x="106" y="802"/>
                    </a:lnTo>
                    <a:lnTo>
                      <a:pt x="116" y="878"/>
                    </a:lnTo>
                    <a:lnTo>
                      <a:pt x="119" y="944"/>
                    </a:lnTo>
                    <a:lnTo>
                      <a:pt x="117" y="1000"/>
                    </a:lnTo>
                    <a:lnTo>
                      <a:pt x="110" y="1052"/>
                    </a:lnTo>
                    <a:lnTo>
                      <a:pt x="101" y="1097"/>
                    </a:lnTo>
                    <a:lnTo>
                      <a:pt x="88" y="1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8" name="Freeform 60"/>
              <p:cNvSpPr>
                <a:spLocks/>
              </p:cNvSpPr>
              <p:nvPr/>
            </p:nvSpPr>
            <p:spPr bwMode="auto">
              <a:xfrm>
                <a:off x="5262" y="2558"/>
                <a:ext cx="68" cy="317"/>
              </a:xfrm>
              <a:custGeom>
                <a:avLst/>
                <a:gdLst>
                  <a:gd name="T0" fmla="*/ 0 w 68"/>
                  <a:gd name="T1" fmla="*/ 1 h 634"/>
                  <a:gd name="T2" fmla="*/ 5 w 68"/>
                  <a:gd name="T3" fmla="*/ 1 h 634"/>
                  <a:gd name="T4" fmla="*/ 7 w 68"/>
                  <a:gd name="T5" fmla="*/ 1 h 634"/>
                  <a:gd name="T6" fmla="*/ 15 w 68"/>
                  <a:gd name="T7" fmla="*/ 1 h 634"/>
                  <a:gd name="T8" fmla="*/ 25 w 68"/>
                  <a:gd name="T9" fmla="*/ 1 h 634"/>
                  <a:gd name="T10" fmla="*/ 37 w 68"/>
                  <a:gd name="T11" fmla="*/ 1 h 634"/>
                  <a:gd name="T12" fmla="*/ 49 w 68"/>
                  <a:gd name="T13" fmla="*/ 1 h 634"/>
                  <a:gd name="T14" fmla="*/ 58 w 68"/>
                  <a:gd name="T15" fmla="*/ 1 h 634"/>
                  <a:gd name="T16" fmla="*/ 66 w 68"/>
                  <a:gd name="T17" fmla="*/ 1 h 634"/>
                  <a:gd name="T18" fmla="*/ 68 w 68"/>
                  <a:gd name="T19" fmla="*/ 1 h 634"/>
                  <a:gd name="T20" fmla="*/ 67 w 68"/>
                  <a:gd name="T21" fmla="*/ 1 h 634"/>
                  <a:gd name="T22" fmla="*/ 66 w 68"/>
                  <a:gd name="T23" fmla="*/ 1 h 634"/>
                  <a:gd name="T24" fmla="*/ 64 w 68"/>
                  <a:gd name="T25" fmla="*/ 1 h 634"/>
                  <a:gd name="T26" fmla="*/ 63 w 68"/>
                  <a:gd name="T27" fmla="*/ 0 h 634"/>
                  <a:gd name="T28" fmla="*/ 55 w 68"/>
                  <a:gd name="T29" fmla="*/ 1 h 634"/>
                  <a:gd name="T30" fmla="*/ 56 w 68"/>
                  <a:gd name="T31" fmla="*/ 1 h 634"/>
                  <a:gd name="T32" fmla="*/ 58 w 68"/>
                  <a:gd name="T33" fmla="*/ 1 h 634"/>
                  <a:gd name="T34" fmla="*/ 61 w 68"/>
                  <a:gd name="T35" fmla="*/ 1 h 634"/>
                  <a:gd name="T36" fmla="*/ 62 w 68"/>
                  <a:gd name="T37" fmla="*/ 1 h 634"/>
                  <a:gd name="T38" fmla="*/ 59 w 68"/>
                  <a:gd name="T39" fmla="*/ 1 h 634"/>
                  <a:gd name="T40" fmla="*/ 52 w 68"/>
                  <a:gd name="T41" fmla="*/ 1 h 634"/>
                  <a:gd name="T42" fmla="*/ 42 w 68"/>
                  <a:gd name="T43" fmla="*/ 1 h 634"/>
                  <a:gd name="T44" fmla="*/ 31 w 68"/>
                  <a:gd name="T45" fmla="*/ 1 h 634"/>
                  <a:gd name="T46" fmla="*/ 19 w 68"/>
                  <a:gd name="T47" fmla="*/ 1 h 634"/>
                  <a:gd name="T48" fmla="*/ 10 w 68"/>
                  <a:gd name="T49" fmla="*/ 1 h 634"/>
                  <a:gd name="T50" fmla="*/ 2 w 68"/>
                  <a:gd name="T51" fmla="*/ 1 h 634"/>
                  <a:gd name="T52" fmla="*/ 0 w 68"/>
                  <a:gd name="T53" fmla="*/ 1 h 6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8"/>
                  <a:gd name="T82" fmla="*/ 0 h 634"/>
                  <a:gd name="T83" fmla="*/ 68 w 68"/>
                  <a:gd name="T84" fmla="*/ 634 h 6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8" h="634">
                    <a:moveTo>
                      <a:pt x="0" y="602"/>
                    </a:moveTo>
                    <a:lnTo>
                      <a:pt x="5" y="634"/>
                    </a:lnTo>
                    <a:lnTo>
                      <a:pt x="7" y="619"/>
                    </a:lnTo>
                    <a:lnTo>
                      <a:pt x="15" y="578"/>
                    </a:lnTo>
                    <a:lnTo>
                      <a:pt x="25" y="517"/>
                    </a:lnTo>
                    <a:lnTo>
                      <a:pt x="37" y="439"/>
                    </a:lnTo>
                    <a:lnTo>
                      <a:pt x="49" y="352"/>
                    </a:lnTo>
                    <a:lnTo>
                      <a:pt x="58" y="259"/>
                    </a:lnTo>
                    <a:lnTo>
                      <a:pt x="66" y="166"/>
                    </a:lnTo>
                    <a:lnTo>
                      <a:pt x="68" y="79"/>
                    </a:lnTo>
                    <a:lnTo>
                      <a:pt x="67" y="40"/>
                    </a:lnTo>
                    <a:lnTo>
                      <a:pt x="66" y="15"/>
                    </a:lnTo>
                    <a:lnTo>
                      <a:pt x="64" y="3"/>
                    </a:lnTo>
                    <a:lnTo>
                      <a:pt x="63" y="0"/>
                    </a:lnTo>
                    <a:lnTo>
                      <a:pt x="55" y="3"/>
                    </a:lnTo>
                    <a:lnTo>
                      <a:pt x="56" y="9"/>
                    </a:lnTo>
                    <a:lnTo>
                      <a:pt x="58" y="25"/>
                    </a:lnTo>
                    <a:lnTo>
                      <a:pt x="61" y="49"/>
                    </a:lnTo>
                    <a:lnTo>
                      <a:pt x="62" y="79"/>
                    </a:lnTo>
                    <a:lnTo>
                      <a:pt x="59" y="160"/>
                    </a:lnTo>
                    <a:lnTo>
                      <a:pt x="52" y="247"/>
                    </a:lnTo>
                    <a:lnTo>
                      <a:pt x="42" y="334"/>
                    </a:lnTo>
                    <a:lnTo>
                      <a:pt x="31" y="417"/>
                    </a:lnTo>
                    <a:lnTo>
                      <a:pt x="19" y="490"/>
                    </a:lnTo>
                    <a:lnTo>
                      <a:pt x="10" y="550"/>
                    </a:lnTo>
                    <a:lnTo>
                      <a:pt x="2" y="589"/>
                    </a:lnTo>
                    <a:lnTo>
                      <a:pt x="0" y="6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59" name="Freeform 61"/>
              <p:cNvSpPr>
                <a:spLocks/>
              </p:cNvSpPr>
              <p:nvPr/>
            </p:nvSpPr>
            <p:spPr bwMode="auto">
              <a:xfrm>
                <a:off x="5177" y="2277"/>
                <a:ext cx="226" cy="163"/>
              </a:xfrm>
              <a:custGeom>
                <a:avLst/>
                <a:gdLst>
                  <a:gd name="T0" fmla="*/ 137 w 226"/>
                  <a:gd name="T1" fmla="*/ 0 h 327"/>
                  <a:gd name="T2" fmla="*/ 120 w 226"/>
                  <a:gd name="T3" fmla="*/ 0 h 327"/>
                  <a:gd name="T4" fmla="*/ 104 w 226"/>
                  <a:gd name="T5" fmla="*/ 0 h 327"/>
                  <a:gd name="T6" fmla="*/ 99 w 226"/>
                  <a:gd name="T7" fmla="*/ 0 h 327"/>
                  <a:gd name="T8" fmla="*/ 92 w 226"/>
                  <a:gd name="T9" fmla="*/ 0 h 327"/>
                  <a:gd name="T10" fmla="*/ 78 w 226"/>
                  <a:gd name="T11" fmla="*/ 0 h 327"/>
                  <a:gd name="T12" fmla="*/ 67 w 226"/>
                  <a:gd name="T13" fmla="*/ 0 h 327"/>
                  <a:gd name="T14" fmla="*/ 57 w 226"/>
                  <a:gd name="T15" fmla="*/ 0 h 327"/>
                  <a:gd name="T16" fmla="*/ 47 w 226"/>
                  <a:gd name="T17" fmla="*/ 0 h 327"/>
                  <a:gd name="T18" fmla="*/ 36 w 226"/>
                  <a:gd name="T19" fmla="*/ 0 h 327"/>
                  <a:gd name="T20" fmla="*/ 21 w 226"/>
                  <a:gd name="T21" fmla="*/ 0 h 327"/>
                  <a:gd name="T22" fmla="*/ 9 w 226"/>
                  <a:gd name="T23" fmla="*/ 0 h 327"/>
                  <a:gd name="T24" fmla="*/ 2 w 226"/>
                  <a:gd name="T25" fmla="*/ 0 h 327"/>
                  <a:gd name="T26" fmla="*/ 3 w 226"/>
                  <a:gd name="T27" fmla="*/ 0 h 327"/>
                  <a:gd name="T28" fmla="*/ 19 w 226"/>
                  <a:gd name="T29" fmla="*/ 0 h 327"/>
                  <a:gd name="T30" fmla="*/ 24 w 226"/>
                  <a:gd name="T31" fmla="*/ 0 h 327"/>
                  <a:gd name="T32" fmla="*/ 19 w 226"/>
                  <a:gd name="T33" fmla="*/ 0 h 327"/>
                  <a:gd name="T34" fmla="*/ 11 w 226"/>
                  <a:gd name="T35" fmla="*/ 0 h 327"/>
                  <a:gd name="T36" fmla="*/ 11 w 226"/>
                  <a:gd name="T37" fmla="*/ 0 h 327"/>
                  <a:gd name="T38" fmla="*/ 18 w 226"/>
                  <a:gd name="T39" fmla="*/ 0 h 327"/>
                  <a:gd name="T40" fmla="*/ 30 w 226"/>
                  <a:gd name="T41" fmla="*/ 0 h 327"/>
                  <a:gd name="T42" fmla="*/ 42 w 226"/>
                  <a:gd name="T43" fmla="*/ 0 h 327"/>
                  <a:gd name="T44" fmla="*/ 52 w 226"/>
                  <a:gd name="T45" fmla="*/ 0 h 327"/>
                  <a:gd name="T46" fmla="*/ 61 w 226"/>
                  <a:gd name="T47" fmla="*/ 0 h 327"/>
                  <a:gd name="T48" fmla="*/ 69 w 226"/>
                  <a:gd name="T49" fmla="*/ 0 h 327"/>
                  <a:gd name="T50" fmla="*/ 75 w 226"/>
                  <a:gd name="T51" fmla="*/ 0 h 327"/>
                  <a:gd name="T52" fmla="*/ 85 w 226"/>
                  <a:gd name="T53" fmla="*/ 0 h 327"/>
                  <a:gd name="T54" fmla="*/ 94 w 226"/>
                  <a:gd name="T55" fmla="*/ 0 h 327"/>
                  <a:gd name="T56" fmla="*/ 94 w 226"/>
                  <a:gd name="T57" fmla="*/ 0 h 327"/>
                  <a:gd name="T58" fmla="*/ 90 w 226"/>
                  <a:gd name="T59" fmla="*/ 0 h 327"/>
                  <a:gd name="T60" fmla="*/ 89 w 226"/>
                  <a:gd name="T61" fmla="*/ 0 h 327"/>
                  <a:gd name="T62" fmla="*/ 94 w 226"/>
                  <a:gd name="T63" fmla="*/ 0 h 327"/>
                  <a:gd name="T64" fmla="*/ 102 w 226"/>
                  <a:gd name="T65" fmla="*/ 0 h 327"/>
                  <a:gd name="T66" fmla="*/ 114 w 226"/>
                  <a:gd name="T67" fmla="*/ 0 h 327"/>
                  <a:gd name="T68" fmla="*/ 128 w 226"/>
                  <a:gd name="T69" fmla="*/ 0 h 327"/>
                  <a:gd name="T70" fmla="*/ 130 w 226"/>
                  <a:gd name="T71" fmla="*/ 0 h 327"/>
                  <a:gd name="T72" fmla="*/ 138 w 226"/>
                  <a:gd name="T73" fmla="*/ 0 h 327"/>
                  <a:gd name="T74" fmla="*/ 139 w 226"/>
                  <a:gd name="T75" fmla="*/ 0 h 327"/>
                  <a:gd name="T76" fmla="*/ 140 w 226"/>
                  <a:gd name="T77" fmla="*/ 0 h 327"/>
                  <a:gd name="T78" fmla="*/ 136 w 226"/>
                  <a:gd name="T79" fmla="*/ 0 h 327"/>
                  <a:gd name="T80" fmla="*/ 134 w 226"/>
                  <a:gd name="T81" fmla="*/ 0 h 327"/>
                  <a:gd name="T82" fmla="*/ 148 w 226"/>
                  <a:gd name="T83" fmla="*/ 0 h 327"/>
                  <a:gd name="T84" fmla="*/ 156 w 226"/>
                  <a:gd name="T85" fmla="*/ 0 h 327"/>
                  <a:gd name="T86" fmla="*/ 147 w 226"/>
                  <a:gd name="T87" fmla="*/ 0 h 327"/>
                  <a:gd name="T88" fmla="*/ 146 w 226"/>
                  <a:gd name="T89" fmla="*/ 0 h 327"/>
                  <a:gd name="T90" fmla="*/ 163 w 226"/>
                  <a:gd name="T91" fmla="*/ 0 h 327"/>
                  <a:gd name="T92" fmla="*/ 175 w 226"/>
                  <a:gd name="T93" fmla="*/ 0 h 327"/>
                  <a:gd name="T94" fmla="*/ 186 w 226"/>
                  <a:gd name="T95" fmla="*/ 0 h 327"/>
                  <a:gd name="T96" fmla="*/ 196 w 226"/>
                  <a:gd name="T97" fmla="*/ 0 h 327"/>
                  <a:gd name="T98" fmla="*/ 209 w 226"/>
                  <a:gd name="T99" fmla="*/ 0 h 327"/>
                  <a:gd name="T100" fmla="*/ 207 w 226"/>
                  <a:gd name="T101" fmla="*/ 0 h 327"/>
                  <a:gd name="T102" fmla="*/ 217 w 226"/>
                  <a:gd name="T103" fmla="*/ 0 h 327"/>
                  <a:gd name="T104" fmla="*/ 226 w 226"/>
                  <a:gd name="T105" fmla="*/ 0 h 327"/>
                  <a:gd name="T106" fmla="*/ 221 w 226"/>
                  <a:gd name="T107" fmla="*/ 0 h 327"/>
                  <a:gd name="T108" fmla="*/ 216 w 226"/>
                  <a:gd name="T109" fmla="*/ 0 h 327"/>
                  <a:gd name="T110" fmla="*/ 208 w 226"/>
                  <a:gd name="T111" fmla="*/ 0 h 327"/>
                  <a:gd name="T112" fmla="*/ 195 w 226"/>
                  <a:gd name="T113" fmla="*/ 0 h 327"/>
                  <a:gd name="T114" fmla="*/ 180 w 226"/>
                  <a:gd name="T115" fmla="*/ 0 h 327"/>
                  <a:gd name="T116" fmla="*/ 166 w 226"/>
                  <a:gd name="T117" fmla="*/ 0 h 327"/>
                  <a:gd name="T118" fmla="*/ 152 w 226"/>
                  <a:gd name="T119" fmla="*/ 0 h 327"/>
                  <a:gd name="T120" fmla="*/ 140 w 226"/>
                  <a:gd name="T121" fmla="*/ 0 h 32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26"/>
                  <a:gd name="T184" fmla="*/ 0 h 327"/>
                  <a:gd name="T185" fmla="*/ 226 w 226"/>
                  <a:gd name="T186" fmla="*/ 327 h 32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26" h="327">
                    <a:moveTo>
                      <a:pt x="140" y="4"/>
                    </a:moveTo>
                    <a:lnTo>
                      <a:pt x="137" y="7"/>
                    </a:lnTo>
                    <a:lnTo>
                      <a:pt x="129" y="15"/>
                    </a:lnTo>
                    <a:lnTo>
                      <a:pt x="120" y="22"/>
                    </a:lnTo>
                    <a:lnTo>
                      <a:pt x="111" y="25"/>
                    </a:lnTo>
                    <a:lnTo>
                      <a:pt x="104" y="24"/>
                    </a:lnTo>
                    <a:lnTo>
                      <a:pt x="101" y="21"/>
                    </a:lnTo>
                    <a:lnTo>
                      <a:pt x="99" y="18"/>
                    </a:lnTo>
                    <a:lnTo>
                      <a:pt x="97" y="15"/>
                    </a:lnTo>
                    <a:lnTo>
                      <a:pt x="92" y="12"/>
                    </a:lnTo>
                    <a:lnTo>
                      <a:pt x="86" y="10"/>
                    </a:lnTo>
                    <a:lnTo>
                      <a:pt x="78" y="9"/>
                    </a:lnTo>
                    <a:lnTo>
                      <a:pt x="71" y="10"/>
                    </a:lnTo>
                    <a:lnTo>
                      <a:pt x="67" y="12"/>
                    </a:lnTo>
                    <a:lnTo>
                      <a:pt x="61" y="13"/>
                    </a:lnTo>
                    <a:lnTo>
                      <a:pt x="57" y="13"/>
                    </a:lnTo>
                    <a:lnTo>
                      <a:pt x="51" y="13"/>
                    </a:lnTo>
                    <a:lnTo>
                      <a:pt x="47" y="15"/>
                    </a:lnTo>
                    <a:lnTo>
                      <a:pt x="42" y="16"/>
                    </a:lnTo>
                    <a:lnTo>
                      <a:pt x="36" y="19"/>
                    </a:lnTo>
                    <a:lnTo>
                      <a:pt x="31" y="22"/>
                    </a:lnTo>
                    <a:lnTo>
                      <a:pt x="21" y="31"/>
                    </a:lnTo>
                    <a:lnTo>
                      <a:pt x="15" y="39"/>
                    </a:lnTo>
                    <a:lnTo>
                      <a:pt x="9" y="51"/>
                    </a:lnTo>
                    <a:lnTo>
                      <a:pt x="4" y="69"/>
                    </a:lnTo>
                    <a:lnTo>
                      <a:pt x="2" y="75"/>
                    </a:lnTo>
                    <a:lnTo>
                      <a:pt x="0" y="87"/>
                    </a:lnTo>
                    <a:lnTo>
                      <a:pt x="3" y="100"/>
                    </a:lnTo>
                    <a:lnTo>
                      <a:pt x="13" y="106"/>
                    </a:lnTo>
                    <a:lnTo>
                      <a:pt x="19" y="105"/>
                    </a:lnTo>
                    <a:lnTo>
                      <a:pt x="22" y="100"/>
                    </a:lnTo>
                    <a:lnTo>
                      <a:pt x="24" y="96"/>
                    </a:lnTo>
                    <a:lnTo>
                      <a:pt x="25" y="94"/>
                    </a:lnTo>
                    <a:lnTo>
                      <a:pt x="19" y="93"/>
                    </a:lnTo>
                    <a:lnTo>
                      <a:pt x="15" y="88"/>
                    </a:lnTo>
                    <a:lnTo>
                      <a:pt x="11" y="81"/>
                    </a:lnTo>
                    <a:lnTo>
                      <a:pt x="10" y="72"/>
                    </a:lnTo>
                    <a:lnTo>
                      <a:pt x="11" y="67"/>
                    </a:lnTo>
                    <a:lnTo>
                      <a:pt x="13" y="63"/>
                    </a:lnTo>
                    <a:lnTo>
                      <a:pt x="18" y="58"/>
                    </a:lnTo>
                    <a:lnTo>
                      <a:pt x="23" y="55"/>
                    </a:lnTo>
                    <a:lnTo>
                      <a:pt x="30" y="52"/>
                    </a:lnTo>
                    <a:lnTo>
                      <a:pt x="35" y="51"/>
                    </a:lnTo>
                    <a:lnTo>
                      <a:pt x="42" y="48"/>
                    </a:lnTo>
                    <a:lnTo>
                      <a:pt x="47" y="45"/>
                    </a:lnTo>
                    <a:lnTo>
                      <a:pt x="52" y="42"/>
                    </a:lnTo>
                    <a:lnTo>
                      <a:pt x="57" y="37"/>
                    </a:lnTo>
                    <a:lnTo>
                      <a:pt x="61" y="33"/>
                    </a:lnTo>
                    <a:lnTo>
                      <a:pt x="64" y="28"/>
                    </a:lnTo>
                    <a:lnTo>
                      <a:pt x="69" y="24"/>
                    </a:lnTo>
                    <a:lnTo>
                      <a:pt x="72" y="19"/>
                    </a:lnTo>
                    <a:lnTo>
                      <a:pt x="75" y="18"/>
                    </a:lnTo>
                    <a:lnTo>
                      <a:pt x="79" y="16"/>
                    </a:lnTo>
                    <a:lnTo>
                      <a:pt x="85" y="16"/>
                    </a:lnTo>
                    <a:lnTo>
                      <a:pt x="89" y="19"/>
                    </a:lnTo>
                    <a:lnTo>
                      <a:pt x="94" y="25"/>
                    </a:lnTo>
                    <a:lnTo>
                      <a:pt x="95" y="36"/>
                    </a:lnTo>
                    <a:lnTo>
                      <a:pt x="94" y="48"/>
                    </a:lnTo>
                    <a:lnTo>
                      <a:pt x="92" y="63"/>
                    </a:lnTo>
                    <a:lnTo>
                      <a:pt x="90" y="78"/>
                    </a:lnTo>
                    <a:lnTo>
                      <a:pt x="89" y="94"/>
                    </a:lnTo>
                    <a:lnTo>
                      <a:pt x="89" y="105"/>
                    </a:lnTo>
                    <a:lnTo>
                      <a:pt x="91" y="117"/>
                    </a:lnTo>
                    <a:lnTo>
                      <a:pt x="94" y="130"/>
                    </a:lnTo>
                    <a:lnTo>
                      <a:pt x="98" y="144"/>
                    </a:lnTo>
                    <a:lnTo>
                      <a:pt x="102" y="160"/>
                    </a:lnTo>
                    <a:lnTo>
                      <a:pt x="108" y="177"/>
                    </a:lnTo>
                    <a:lnTo>
                      <a:pt x="114" y="192"/>
                    </a:lnTo>
                    <a:lnTo>
                      <a:pt x="122" y="208"/>
                    </a:lnTo>
                    <a:lnTo>
                      <a:pt x="128" y="231"/>
                    </a:lnTo>
                    <a:lnTo>
                      <a:pt x="130" y="262"/>
                    </a:lnTo>
                    <a:lnTo>
                      <a:pt x="130" y="295"/>
                    </a:lnTo>
                    <a:lnTo>
                      <a:pt x="129" y="318"/>
                    </a:lnTo>
                    <a:lnTo>
                      <a:pt x="138" y="327"/>
                    </a:lnTo>
                    <a:lnTo>
                      <a:pt x="138" y="324"/>
                    </a:lnTo>
                    <a:lnTo>
                      <a:pt x="139" y="315"/>
                    </a:lnTo>
                    <a:lnTo>
                      <a:pt x="140" y="303"/>
                    </a:lnTo>
                    <a:lnTo>
                      <a:pt x="140" y="291"/>
                    </a:lnTo>
                    <a:lnTo>
                      <a:pt x="138" y="273"/>
                    </a:lnTo>
                    <a:lnTo>
                      <a:pt x="136" y="249"/>
                    </a:lnTo>
                    <a:lnTo>
                      <a:pt x="134" y="223"/>
                    </a:lnTo>
                    <a:lnTo>
                      <a:pt x="134" y="205"/>
                    </a:lnTo>
                    <a:lnTo>
                      <a:pt x="139" y="187"/>
                    </a:lnTo>
                    <a:lnTo>
                      <a:pt x="148" y="159"/>
                    </a:lnTo>
                    <a:lnTo>
                      <a:pt x="154" y="127"/>
                    </a:lnTo>
                    <a:lnTo>
                      <a:pt x="156" y="96"/>
                    </a:lnTo>
                    <a:lnTo>
                      <a:pt x="152" y="66"/>
                    </a:lnTo>
                    <a:lnTo>
                      <a:pt x="147" y="39"/>
                    </a:lnTo>
                    <a:lnTo>
                      <a:pt x="143" y="18"/>
                    </a:lnTo>
                    <a:lnTo>
                      <a:pt x="146" y="9"/>
                    </a:lnTo>
                    <a:lnTo>
                      <a:pt x="154" y="7"/>
                    </a:lnTo>
                    <a:lnTo>
                      <a:pt x="163" y="7"/>
                    </a:lnTo>
                    <a:lnTo>
                      <a:pt x="170" y="12"/>
                    </a:lnTo>
                    <a:lnTo>
                      <a:pt x="175" y="22"/>
                    </a:lnTo>
                    <a:lnTo>
                      <a:pt x="179" y="34"/>
                    </a:lnTo>
                    <a:lnTo>
                      <a:pt x="186" y="45"/>
                    </a:lnTo>
                    <a:lnTo>
                      <a:pt x="192" y="52"/>
                    </a:lnTo>
                    <a:lnTo>
                      <a:pt x="196" y="57"/>
                    </a:lnTo>
                    <a:lnTo>
                      <a:pt x="202" y="63"/>
                    </a:lnTo>
                    <a:lnTo>
                      <a:pt x="209" y="76"/>
                    </a:lnTo>
                    <a:lnTo>
                      <a:pt x="213" y="93"/>
                    </a:lnTo>
                    <a:lnTo>
                      <a:pt x="207" y="111"/>
                    </a:lnTo>
                    <a:lnTo>
                      <a:pt x="210" y="108"/>
                    </a:lnTo>
                    <a:lnTo>
                      <a:pt x="217" y="100"/>
                    </a:lnTo>
                    <a:lnTo>
                      <a:pt x="222" y="87"/>
                    </a:lnTo>
                    <a:lnTo>
                      <a:pt x="226" y="66"/>
                    </a:lnTo>
                    <a:lnTo>
                      <a:pt x="225" y="57"/>
                    </a:lnTo>
                    <a:lnTo>
                      <a:pt x="221" y="51"/>
                    </a:lnTo>
                    <a:lnTo>
                      <a:pt x="218" y="45"/>
                    </a:lnTo>
                    <a:lnTo>
                      <a:pt x="216" y="40"/>
                    </a:lnTo>
                    <a:lnTo>
                      <a:pt x="213" y="34"/>
                    </a:lnTo>
                    <a:lnTo>
                      <a:pt x="208" y="25"/>
                    </a:lnTo>
                    <a:lnTo>
                      <a:pt x="202" y="19"/>
                    </a:lnTo>
                    <a:lnTo>
                      <a:pt x="195" y="16"/>
                    </a:lnTo>
                    <a:lnTo>
                      <a:pt x="188" y="15"/>
                    </a:lnTo>
                    <a:lnTo>
                      <a:pt x="180" y="12"/>
                    </a:lnTo>
                    <a:lnTo>
                      <a:pt x="173" y="7"/>
                    </a:lnTo>
                    <a:lnTo>
                      <a:pt x="166" y="4"/>
                    </a:lnTo>
                    <a:lnTo>
                      <a:pt x="159" y="1"/>
                    </a:lnTo>
                    <a:lnTo>
                      <a:pt x="152" y="0"/>
                    </a:lnTo>
                    <a:lnTo>
                      <a:pt x="146" y="1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0" name="Freeform 62"/>
              <p:cNvSpPr>
                <a:spLocks/>
              </p:cNvSpPr>
              <p:nvPr/>
            </p:nvSpPr>
            <p:spPr bwMode="auto">
              <a:xfrm>
                <a:off x="5045" y="2065"/>
                <a:ext cx="499" cy="225"/>
              </a:xfrm>
              <a:custGeom>
                <a:avLst/>
                <a:gdLst>
                  <a:gd name="T0" fmla="*/ 359 w 499"/>
                  <a:gd name="T1" fmla="*/ 1 h 448"/>
                  <a:gd name="T2" fmla="*/ 364 w 499"/>
                  <a:gd name="T3" fmla="*/ 1 h 448"/>
                  <a:gd name="T4" fmla="*/ 392 w 499"/>
                  <a:gd name="T5" fmla="*/ 1 h 448"/>
                  <a:gd name="T6" fmla="*/ 412 w 499"/>
                  <a:gd name="T7" fmla="*/ 1 h 448"/>
                  <a:gd name="T8" fmla="*/ 431 w 499"/>
                  <a:gd name="T9" fmla="*/ 1 h 448"/>
                  <a:gd name="T10" fmla="*/ 475 w 499"/>
                  <a:gd name="T11" fmla="*/ 1 h 448"/>
                  <a:gd name="T12" fmla="*/ 494 w 499"/>
                  <a:gd name="T13" fmla="*/ 1 h 448"/>
                  <a:gd name="T14" fmla="*/ 492 w 499"/>
                  <a:gd name="T15" fmla="*/ 1 h 448"/>
                  <a:gd name="T16" fmla="*/ 498 w 499"/>
                  <a:gd name="T17" fmla="*/ 1 h 448"/>
                  <a:gd name="T18" fmla="*/ 479 w 499"/>
                  <a:gd name="T19" fmla="*/ 1 h 448"/>
                  <a:gd name="T20" fmla="*/ 462 w 499"/>
                  <a:gd name="T21" fmla="*/ 1 h 448"/>
                  <a:gd name="T22" fmla="*/ 444 w 499"/>
                  <a:gd name="T23" fmla="*/ 1 h 448"/>
                  <a:gd name="T24" fmla="*/ 408 w 499"/>
                  <a:gd name="T25" fmla="*/ 1 h 448"/>
                  <a:gd name="T26" fmla="*/ 376 w 499"/>
                  <a:gd name="T27" fmla="*/ 1 h 448"/>
                  <a:gd name="T28" fmla="*/ 351 w 499"/>
                  <a:gd name="T29" fmla="*/ 1 h 448"/>
                  <a:gd name="T30" fmla="*/ 333 w 499"/>
                  <a:gd name="T31" fmla="*/ 1 h 448"/>
                  <a:gd name="T32" fmla="*/ 316 w 499"/>
                  <a:gd name="T33" fmla="*/ 1 h 448"/>
                  <a:gd name="T34" fmla="*/ 302 w 499"/>
                  <a:gd name="T35" fmla="*/ 1 h 448"/>
                  <a:gd name="T36" fmla="*/ 281 w 499"/>
                  <a:gd name="T37" fmla="*/ 1 h 448"/>
                  <a:gd name="T38" fmla="*/ 252 w 499"/>
                  <a:gd name="T39" fmla="*/ 1 h 448"/>
                  <a:gd name="T40" fmla="*/ 229 w 499"/>
                  <a:gd name="T41" fmla="*/ 1 h 448"/>
                  <a:gd name="T42" fmla="*/ 201 w 499"/>
                  <a:gd name="T43" fmla="*/ 1 h 448"/>
                  <a:gd name="T44" fmla="*/ 183 w 499"/>
                  <a:gd name="T45" fmla="*/ 1 h 448"/>
                  <a:gd name="T46" fmla="*/ 150 w 499"/>
                  <a:gd name="T47" fmla="*/ 1 h 448"/>
                  <a:gd name="T48" fmla="*/ 117 w 499"/>
                  <a:gd name="T49" fmla="*/ 1 h 448"/>
                  <a:gd name="T50" fmla="*/ 112 w 499"/>
                  <a:gd name="T51" fmla="*/ 1 h 448"/>
                  <a:gd name="T52" fmla="*/ 99 w 499"/>
                  <a:gd name="T53" fmla="*/ 1 h 448"/>
                  <a:gd name="T54" fmla="*/ 92 w 499"/>
                  <a:gd name="T55" fmla="*/ 1 h 448"/>
                  <a:gd name="T56" fmla="*/ 58 w 499"/>
                  <a:gd name="T57" fmla="*/ 1 h 448"/>
                  <a:gd name="T58" fmla="*/ 18 w 499"/>
                  <a:gd name="T59" fmla="*/ 1 h 448"/>
                  <a:gd name="T60" fmla="*/ 14 w 499"/>
                  <a:gd name="T61" fmla="*/ 1 h 448"/>
                  <a:gd name="T62" fmla="*/ 8 w 499"/>
                  <a:gd name="T63" fmla="*/ 1 h 448"/>
                  <a:gd name="T64" fmla="*/ 22 w 499"/>
                  <a:gd name="T65" fmla="*/ 1 h 448"/>
                  <a:gd name="T66" fmla="*/ 6 w 499"/>
                  <a:gd name="T67" fmla="*/ 1 h 448"/>
                  <a:gd name="T68" fmla="*/ 32 w 499"/>
                  <a:gd name="T69" fmla="*/ 1 h 448"/>
                  <a:gd name="T70" fmla="*/ 58 w 499"/>
                  <a:gd name="T71" fmla="*/ 1 h 448"/>
                  <a:gd name="T72" fmla="*/ 72 w 499"/>
                  <a:gd name="T73" fmla="*/ 1 h 448"/>
                  <a:gd name="T74" fmla="*/ 92 w 499"/>
                  <a:gd name="T75" fmla="*/ 1 h 448"/>
                  <a:gd name="T76" fmla="*/ 128 w 499"/>
                  <a:gd name="T77" fmla="*/ 1 h 448"/>
                  <a:gd name="T78" fmla="*/ 153 w 499"/>
                  <a:gd name="T79" fmla="*/ 1 h 448"/>
                  <a:gd name="T80" fmla="*/ 177 w 499"/>
                  <a:gd name="T81" fmla="*/ 1 h 448"/>
                  <a:gd name="T82" fmla="*/ 189 w 499"/>
                  <a:gd name="T83" fmla="*/ 1 h 448"/>
                  <a:gd name="T84" fmla="*/ 211 w 499"/>
                  <a:gd name="T85" fmla="*/ 1 h 448"/>
                  <a:gd name="T86" fmla="*/ 247 w 499"/>
                  <a:gd name="T87" fmla="*/ 1 h 448"/>
                  <a:gd name="T88" fmla="*/ 268 w 499"/>
                  <a:gd name="T89" fmla="*/ 1 h 448"/>
                  <a:gd name="T90" fmla="*/ 305 w 499"/>
                  <a:gd name="T91" fmla="*/ 0 h 448"/>
                  <a:gd name="T92" fmla="*/ 327 w 499"/>
                  <a:gd name="T93" fmla="*/ 1 h 448"/>
                  <a:gd name="T94" fmla="*/ 336 w 499"/>
                  <a:gd name="T95" fmla="*/ 1 h 448"/>
                  <a:gd name="T96" fmla="*/ 364 w 499"/>
                  <a:gd name="T97" fmla="*/ 1 h 448"/>
                  <a:gd name="T98" fmla="*/ 397 w 499"/>
                  <a:gd name="T99" fmla="*/ 1 h 448"/>
                  <a:gd name="T100" fmla="*/ 400 w 499"/>
                  <a:gd name="T101" fmla="*/ 1 h 448"/>
                  <a:gd name="T102" fmla="*/ 407 w 499"/>
                  <a:gd name="T103" fmla="*/ 1 h 448"/>
                  <a:gd name="T104" fmla="*/ 418 w 499"/>
                  <a:gd name="T105" fmla="*/ 1 h 448"/>
                  <a:gd name="T106" fmla="*/ 406 w 499"/>
                  <a:gd name="T107" fmla="*/ 1 h 44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99"/>
                  <a:gd name="T163" fmla="*/ 0 h 448"/>
                  <a:gd name="T164" fmla="*/ 499 w 499"/>
                  <a:gd name="T165" fmla="*/ 448 h 44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99" h="448">
                    <a:moveTo>
                      <a:pt x="381" y="174"/>
                    </a:moveTo>
                    <a:lnTo>
                      <a:pt x="379" y="175"/>
                    </a:lnTo>
                    <a:lnTo>
                      <a:pt x="375" y="180"/>
                    </a:lnTo>
                    <a:lnTo>
                      <a:pt x="367" y="189"/>
                    </a:lnTo>
                    <a:lnTo>
                      <a:pt x="359" y="201"/>
                    </a:lnTo>
                    <a:lnTo>
                      <a:pt x="353" y="211"/>
                    </a:lnTo>
                    <a:lnTo>
                      <a:pt x="354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4" y="210"/>
                    </a:lnTo>
                    <a:lnTo>
                      <a:pt x="370" y="207"/>
                    </a:lnTo>
                    <a:lnTo>
                      <a:pt x="376" y="204"/>
                    </a:lnTo>
                    <a:lnTo>
                      <a:pt x="381" y="202"/>
                    </a:lnTo>
                    <a:lnTo>
                      <a:pt x="387" y="201"/>
                    </a:lnTo>
                    <a:lnTo>
                      <a:pt x="392" y="199"/>
                    </a:lnTo>
                    <a:lnTo>
                      <a:pt x="397" y="198"/>
                    </a:lnTo>
                    <a:lnTo>
                      <a:pt x="400" y="198"/>
                    </a:lnTo>
                    <a:lnTo>
                      <a:pt x="405" y="195"/>
                    </a:lnTo>
                    <a:lnTo>
                      <a:pt x="410" y="190"/>
                    </a:lnTo>
                    <a:lnTo>
                      <a:pt x="412" y="186"/>
                    </a:lnTo>
                    <a:lnTo>
                      <a:pt x="413" y="184"/>
                    </a:lnTo>
                    <a:lnTo>
                      <a:pt x="416" y="183"/>
                    </a:lnTo>
                    <a:lnTo>
                      <a:pt x="420" y="180"/>
                    </a:lnTo>
                    <a:lnTo>
                      <a:pt x="426" y="178"/>
                    </a:lnTo>
                    <a:lnTo>
                      <a:pt x="431" y="177"/>
                    </a:lnTo>
                    <a:lnTo>
                      <a:pt x="439" y="175"/>
                    </a:lnTo>
                    <a:lnTo>
                      <a:pt x="445" y="175"/>
                    </a:lnTo>
                    <a:lnTo>
                      <a:pt x="453" y="174"/>
                    </a:lnTo>
                    <a:lnTo>
                      <a:pt x="459" y="174"/>
                    </a:lnTo>
                    <a:lnTo>
                      <a:pt x="475" y="175"/>
                    </a:lnTo>
                    <a:lnTo>
                      <a:pt x="485" y="181"/>
                    </a:lnTo>
                    <a:lnTo>
                      <a:pt x="492" y="190"/>
                    </a:lnTo>
                    <a:lnTo>
                      <a:pt x="495" y="201"/>
                    </a:lnTo>
                    <a:lnTo>
                      <a:pt x="495" y="211"/>
                    </a:lnTo>
                    <a:lnTo>
                      <a:pt x="494" y="222"/>
                    </a:lnTo>
                    <a:lnTo>
                      <a:pt x="492" y="231"/>
                    </a:lnTo>
                    <a:lnTo>
                      <a:pt x="489" y="237"/>
                    </a:lnTo>
                    <a:lnTo>
                      <a:pt x="486" y="247"/>
                    </a:lnTo>
                    <a:lnTo>
                      <a:pt x="489" y="256"/>
                    </a:lnTo>
                    <a:lnTo>
                      <a:pt x="492" y="265"/>
                    </a:lnTo>
                    <a:lnTo>
                      <a:pt x="496" y="271"/>
                    </a:lnTo>
                    <a:lnTo>
                      <a:pt x="498" y="277"/>
                    </a:lnTo>
                    <a:lnTo>
                      <a:pt x="499" y="285"/>
                    </a:lnTo>
                    <a:lnTo>
                      <a:pt x="499" y="294"/>
                    </a:lnTo>
                    <a:lnTo>
                      <a:pt x="498" y="303"/>
                    </a:lnTo>
                    <a:lnTo>
                      <a:pt x="496" y="310"/>
                    </a:lnTo>
                    <a:lnTo>
                      <a:pt x="494" y="318"/>
                    </a:lnTo>
                    <a:lnTo>
                      <a:pt x="491" y="322"/>
                    </a:lnTo>
                    <a:lnTo>
                      <a:pt x="485" y="327"/>
                    </a:lnTo>
                    <a:lnTo>
                      <a:pt x="479" y="327"/>
                    </a:lnTo>
                    <a:lnTo>
                      <a:pt x="472" y="324"/>
                    </a:lnTo>
                    <a:lnTo>
                      <a:pt x="466" y="319"/>
                    </a:lnTo>
                    <a:lnTo>
                      <a:pt x="462" y="318"/>
                    </a:lnTo>
                    <a:lnTo>
                      <a:pt x="460" y="321"/>
                    </a:lnTo>
                    <a:lnTo>
                      <a:pt x="462" y="325"/>
                    </a:lnTo>
                    <a:lnTo>
                      <a:pt x="464" y="333"/>
                    </a:lnTo>
                    <a:lnTo>
                      <a:pt x="465" y="339"/>
                    </a:lnTo>
                    <a:lnTo>
                      <a:pt x="462" y="349"/>
                    </a:lnTo>
                    <a:lnTo>
                      <a:pt x="454" y="357"/>
                    </a:lnTo>
                    <a:lnTo>
                      <a:pt x="444" y="358"/>
                    </a:lnTo>
                    <a:lnTo>
                      <a:pt x="436" y="358"/>
                    </a:lnTo>
                    <a:lnTo>
                      <a:pt x="429" y="357"/>
                    </a:lnTo>
                    <a:lnTo>
                      <a:pt x="423" y="360"/>
                    </a:lnTo>
                    <a:lnTo>
                      <a:pt x="415" y="366"/>
                    </a:lnTo>
                    <a:lnTo>
                      <a:pt x="408" y="376"/>
                    </a:lnTo>
                    <a:lnTo>
                      <a:pt x="400" y="385"/>
                    </a:lnTo>
                    <a:lnTo>
                      <a:pt x="390" y="387"/>
                    </a:lnTo>
                    <a:lnTo>
                      <a:pt x="384" y="387"/>
                    </a:lnTo>
                    <a:lnTo>
                      <a:pt x="380" y="385"/>
                    </a:lnTo>
                    <a:lnTo>
                      <a:pt x="376" y="391"/>
                    </a:lnTo>
                    <a:lnTo>
                      <a:pt x="372" y="397"/>
                    </a:lnTo>
                    <a:lnTo>
                      <a:pt x="366" y="403"/>
                    </a:lnTo>
                    <a:lnTo>
                      <a:pt x="361" y="408"/>
                    </a:lnTo>
                    <a:lnTo>
                      <a:pt x="357" y="412"/>
                    </a:lnTo>
                    <a:lnTo>
                      <a:pt x="351" y="414"/>
                    </a:lnTo>
                    <a:lnTo>
                      <a:pt x="348" y="417"/>
                    </a:lnTo>
                    <a:lnTo>
                      <a:pt x="345" y="417"/>
                    </a:lnTo>
                    <a:lnTo>
                      <a:pt x="340" y="415"/>
                    </a:lnTo>
                    <a:lnTo>
                      <a:pt x="337" y="411"/>
                    </a:lnTo>
                    <a:lnTo>
                      <a:pt x="333" y="406"/>
                    </a:lnTo>
                    <a:lnTo>
                      <a:pt x="327" y="405"/>
                    </a:lnTo>
                    <a:lnTo>
                      <a:pt x="324" y="408"/>
                    </a:lnTo>
                    <a:lnTo>
                      <a:pt x="322" y="412"/>
                    </a:lnTo>
                    <a:lnTo>
                      <a:pt x="320" y="417"/>
                    </a:lnTo>
                    <a:lnTo>
                      <a:pt x="316" y="420"/>
                    </a:lnTo>
                    <a:lnTo>
                      <a:pt x="312" y="423"/>
                    </a:lnTo>
                    <a:lnTo>
                      <a:pt x="310" y="426"/>
                    </a:lnTo>
                    <a:lnTo>
                      <a:pt x="308" y="430"/>
                    </a:lnTo>
                    <a:lnTo>
                      <a:pt x="307" y="432"/>
                    </a:lnTo>
                    <a:lnTo>
                      <a:pt x="302" y="429"/>
                    </a:lnTo>
                    <a:lnTo>
                      <a:pt x="297" y="427"/>
                    </a:lnTo>
                    <a:lnTo>
                      <a:pt x="293" y="426"/>
                    </a:lnTo>
                    <a:lnTo>
                      <a:pt x="288" y="424"/>
                    </a:lnTo>
                    <a:lnTo>
                      <a:pt x="284" y="423"/>
                    </a:lnTo>
                    <a:lnTo>
                      <a:pt x="281" y="423"/>
                    </a:lnTo>
                    <a:lnTo>
                      <a:pt x="276" y="424"/>
                    </a:lnTo>
                    <a:lnTo>
                      <a:pt x="272" y="427"/>
                    </a:lnTo>
                    <a:lnTo>
                      <a:pt x="269" y="430"/>
                    </a:lnTo>
                    <a:lnTo>
                      <a:pt x="261" y="438"/>
                    </a:lnTo>
                    <a:lnTo>
                      <a:pt x="252" y="445"/>
                    </a:lnTo>
                    <a:lnTo>
                      <a:pt x="243" y="448"/>
                    </a:lnTo>
                    <a:lnTo>
                      <a:pt x="236" y="447"/>
                    </a:lnTo>
                    <a:lnTo>
                      <a:pt x="233" y="444"/>
                    </a:lnTo>
                    <a:lnTo>
                      <a:pt x="231" y="441"/>
                    </a:lnTo>
                    <a:lnTo>
                      <a:pt x="229" y="438"/>
                    </a:lnTo>
                    <a:lnTo>
                      <a:pt x="224" y="435"/>
                    </a:lnTo>
                    <a:lnTo>
                      <a:pt x="218" y="433"/>
                    </a:lnTo>
                    <a:lnTo>
                      <a:pt x="210" y="432"/>
                    </a:lnTo>
                    <a:lnTo>
                      <a:pt x="203" y="433"/>
                    </a:lnTo>
                    <a:lnTo>
                      <a:pt x="201" y="433"/>
                    </a:lnTo>
                    <a:lnTo>
                      <a:pt x="194" y="430"/>
                    </a:lnTo>
                    <a:lnTo>
                      <a:pt x="189" y="424"/>
                    </a:lnTo>
                    <a:lnTo>
                      <a:pt x="187" y="411"/>
                    </a:lnTo>
                    <a:lnTo>
                      <a:pt x="186" y="403"/>
                    </a:lnTo>
                    <a:lnTo>
                      <a:pt x="183" y="399"/>
                    </a:lnTo>
                    <a:lnTo>
                      <a:pt x="178" y="397"/>
                    </a:lnTo>
                    <a:lnTo>
                      <a:pt x="173" y="396"/>
                    </a:lnTo>
                    <a:lnTo>
                      <a:pt x="165" y="396"/>
                    </a:lnTo>
                    <a:lnTo>
                      <a:pt x="157" y="397"/>
                    </a:lnTo>
                    <a:lnTo>
                      <a:pt x="150" y="399"/>
                    </a:lnTo>
                    <a:lnTo>
                      <a:pt x="142" y="400"/>
                    </a:lnTo>
                    <a:lnTo>
                      <a:pt x="135" y="400"/>
                    </a:lnTo>
                    <a:lnTo>
                      <a:pt x="128" y="399"/>
                    </a:lnTo>
                    <a:lnTo>
                      <a:pt x="123" y="396"/>
                    </a:lnTo>
                    <a:lnTo>
                      <a:pt x="117" y="391"/>
                    </a:lnTo>
                    <a:lnTo>
                      <a:pt x="114" y="387"/>
                    </a:lnTo>
                    <a:lnTo>
                      <a:pt x="112" y="381"/>
                    </a:lnTo>
                    <a:lnTo>
                      <a:pt x="111" y="376"/>
                    </a:lnTo>
                    <a:lnTo>
                      <a:pt x="111" y="372"/>
                    </a:lnTo>
                    <a:lnTo>
                      <a:pt x="112" y="364"/>
                    </a:lnTo>
                    <a:lnTo>
                      <a:pt x="111" y="358"/>
                    </a:lnTo>
                    <a:lnTo>
                      <a:pt x="110" y="354"/>
                    </a:lnTo>
                    <a:lnTo>
                      <a:pt x="106" y="351"/>
                    </a:lnTo>
                    <a:lnTo>
                      <a:pt x="100" y="340"/>
                    </a:lnTo>
                    <a:lnTo>
                      <a:pt x="99" y="330"/>
                    </a:lnTo>
                    <a:lnTo>
                      <a:pt x="101" y="322"/>
                    </a:lnTo>
                    <a:lnTo>
                      <a:pt x="102" y="319"/>
                    </a:lnTo>
                    <a:lnTo>
                      <a:pt x="101" y="313"/>
                    </a:lnTo>
                    <a:lnTo>
                      <a:pt x="98" y="310"/>
                    </a:lnTo>
                    <a:lnTo>
                      <a:pt x="92" y="310"/>
                    </a:lnTo>
                    <a:lnTo>
                      <a:pt x="86" y="310"/>
                    </a:lnTo>
                    <a:lnTo>
                      <a:pt x="78" y="313"/>
                    </a:lnTo>
                    <a:lnTo>
                      <a:pt x="71" y="315"/>
                    </a:lnTo>
                    <a:lnTo>
                      <a:pt x="63" y="316"/>
                    </a:lnTo>
                    <a:lnTo>
                      <a:pt x="58" y="318"/>
                    </a:lnTo>
                    <a:lnTo>
                      <a:pt x="45" y="318"/>
                    </a:lnTo>
                    <a:lnTo>
                      <a:pt x="35" y="313"/>
                    </a:lnTo>
                    <a:lnTo>
                      <a:pt x="27" y="307"/>
                    </a:lnTo>
                    <a:lnTo>
                      <a:pt x="21" y="298"/>
                    </a:lnTo>
                    <a:lnTo>
                      <a:pt x="18" y="289"/>
                    </a:lnTo>
                    <a:lnTo>
                      <a:pt x="16" y="279"/>
                    </a:lnTo>
                    <a:lnTo>
                      <a:pt x="14" y="270"/>
                    </a:lnTo>
                    <a:lnTo>
                      <a:pt x="16" y="262"/>
                    </a:lnTo>
                    <a:lnTo>
                      <a:pt x="17" y="252"/>
                    </a:lnTo>
                    <a:lnTo>
                      <a:pt x="14" y="244"/>
                    </a:lnTo>
                    <a:lnTo>
                      <a:pt x="9" y="238"/>
                    </a:lnTo>
                    <a:lnTo>
                      <a:pt x="3" y="229"/>
                    </a:lnTo>
                    <a:lnTo>
                      <a:pt x="0" y="220"/>
                    </a:lnTo>
                    <a:lnTo>
                      <a:pt x="3" y="213"/>
                    </a:lnTo>
                    <a:lnTo>
                      <a:pt x="8" y="207"/>
                    </a:lnTo>
                    <a:lnTo>
                      <a:pt x="12" y="201"/>
                    </a:lnTo>
                    <a:lnTo>
                      <a:pt x="17" y="196"/>
                    </a:lnTo>
                    <a:lnTo>
                      <a:pt x="21" y="192"/>
                    </a:lnTo>
                    <a:lnTo>
                      <a:pt x="23" y="187"/>
                    </a:lnTo>
                    <a:lnTo>
                      <a:pt x="22" y="181"/>
                    </a:lnTo>
                    <a:lnTo>
                      <a:pt x="17" y="174"/>
                    </a:lnTo>
                    <a:lnTo>
                      <a:pt x="11" y="166"/>
                    </a:lnTo>
                    <a:lnTo>
                      <a:pt x="6" y="156"/>
                    </a:lnTo>
                    <a:lnTo>
                      <a:pt x="3" y="141"/>
                    </a:lnTo>
                    <a:lnTo>
                      <a:pt x="6" y="127"/>
                    </a:lnTo>
                    <a:lnTo>
                      <a:pt x="12" y="118"/>
                    </a:lnTo>
                    <a:lnTo>
                      <a:pt x="20" y="114"/>
                    </a:lnTo>
                    <a:lnTo>
                      <a:pt x="24" y="115"/>
                    </a:lnTo>
                    <a:lnTo>
                      <a:pt x="27" y="118"/>
                    </a:lnTo>
                    <a:lnTo>
                      <a:pt x="32" y="120"/>
                    </a:lnTo>
                    <a:lnTo>
                      <a:pt x="35" y="117"/>
                    </a:lnTo>
                    <a:lnTo>
                      <a:pt x="38" y="109"/>
                    </a:lnTo>
                    <a:lnTo>
                      <a:pt x="44" y="100"/>
                    </a:lnTo>
                    <a:lnTo>
                      <a:pt x="51" y="93"/>
                    </a:lnTo>
                    <a:lnTo>
                      <a:pt x="58" y="91"/>
                    </a:lnTo>
                    <a:lnTo>
                      <a:pt x="61" y="97"/>
                    </a:lnTo>
                    <a:lnTo>
                      <a:pt x="62" y="105"/>
                    </a:lnTo>
                    <a:lnTo>
                      <a:pt x="63" y="108"/>
                    </a:lnTo>
                    <a:lnTo>
                      <a:pt x="66" y="108"/>
                    </a:lnTo>
                    <a:lnTo>
                      <a:pt x="72" y="106"/>
                    </a:lnTo>
                    <a:lnTo>
                      <a:pt x="75" y="102"/>
                    </a:lnTo>
                    <a:lnTo>
                      <a:pt x="77" y="93"/>
                    </a:lnTo>
                    <a:lnTo>
                      <a:pt x="79" y="81"/>
                    </a:lnTo>
                    <a:lnTo>
                      <a:pt x="89" y="69"/>
                    </a:lnTo>
                    <a:lnTo>
                      <a:pt x="92" y="66"/>
                    </a:lnTo>
                    <a:lnTo>
                      <a:pt x="98" y="63"/>
                    </a:lnTo>
                    <a:lnTo>
                      <a:pt x="104" y="58"/>
                    </a:lnTo>
                    <a:lnTo>
                      <a:pt x="115" y="54"/>
                    </a:lnTo>
                    <a:lnTo>
                      <a:pt x="122" y="54"/>
                    </a:lnTo>
                    <a:lnTo>
                      <a:pt x="128" y="55"/>
                    </a:lnTo>
                    <a:lnTo>
                      <a:pt x="135" y="61"/>
                    </a:lnTo>
                    <a:lnTo>
                      <a:pt x="141" y="66"/>
                    </a:lnTo>
                    <a:lnTo>
                      <a:pt x="147" y="73"/>
                    </a:lnTo>
                    <a:lnTo>
                      <a:pt x="151" y="78"/>
                    </a:lnTo>
                    <a:lnTo>
                      <a:pt x="153" y="82"/>
                    </a:lnTo>
                    <a:lnTo>
                      <a:pt x="154" y="84"/>
                    </a:lnTo>
                    <a:lnTo>
                      <a:pt x="160" y="85"/>
                    </a:lnTo>
                    <a:lnTo>
                      <a:pt x="166" y="91"/>
                    </a:lnTo>
                    <a:lnTo>
                      <a:pt x="171" y="99"/>
                    </a:lnTo>
                    <a:lnTo>
                      <a:pt x="177" y="108"/>
                    </a:lnTo>
                    <a:lnTo>
                      <a:pt x="181" y="117"/>
                    </a:lnTo>
                    <a:lnTo>
                      <a:pt x="184" y="124"/>
                    </a:lnTo>
                    <a:lnTo>
                      <a:pt x="187" y="130"/>
                    </a:lnTo>
                    <a:lnTo>
                      <a:pt x="188" y="132"/>
                    </a:lnTo>
                    <a:lnTo>
                      <a:pt x="189" y="106"/>
                    </a:lnTo>
                    <a:lnTo>
                      <a:pt x="192" y="85"/>
                    </a:lnTo>
                    <a:lnTo>
                      <a:pt x="196" y="69"/>
                    </a:lnTo>
                    <a:lnTo>
                      <a:pt x="201" y="55"/>
                    </a:lnTo>
                    <a:lnTo>
                      <a:pt x="206" y="45"/>
                    </a:lnTo>
                    <a:lnTo>
                      <a:pt x="211" y="39"/>
                    </a:lnTo>
                    <a:lnTo>
                      <a:pt x="217" y="33"/>
                    </a:lnTo>
                    <a:lnTo>
                      <a:pt x="222" y="28"/>
                    </a:lnTo>
                    <a:lnTo>
                      <a:pt x="232" y="22"/>
                    </a:lnTo>
                    <a:lnTo>
                      <a:pt x="241" y="22"/>
                    </a:lnTo>
                    <a:lnTo>
                      <a:pt x="247" y="25"/>
                    </a:lnTo>
                    <a:lnTo>
                      <a:pt x="252" y="28"/>
                    </a:lnTo>
                    <a:lnTo>
                      <a:pt x="254" y="28"/>
                    </a:lnTo>
                    <a:lnTo>
                      <a:pt x="257" y="27"/>
                    </a:lnTo>
                    <a:lnTo>
                      <a:pt x="262" y="22"/>
                    </a:lnTo>
                    <a:lnTo>
                      <a:pt x="268" y="18"/>
                    </a:lnTo>
                    <a:lnTo>
                      <a:pt x="274" y="13"/>
                    </a:lnTo>
                    <a:lnTo>
                      <a:pt x="281" y="9"/>
                    </a:lnTo>
                    <a:lnTo>
                      <a:pt x="288" y="4"/>
                    </a:lnTo>
                    <a:lnTo>
                      <a:pt x="297" y="1"/>
                    </a:lnTo>
                    <a:lnTo>
                      <a:pt x="305" y="0"/>
                    </a:lnTo>
                    <a:lnTo>
                      <a:pt x="311" y="1"/>
                    </a:lnTo>
                    <a:lnTo>
                      <a:pt x="316" y="4"/>
                    </a:lnTo>
                    <a:lnTo>
                      <a:pt x="321" y="7"/>
                    </a:lnTo>
                    <a:lnTo>
                      <a:pt x="324" y="10"/>
                    </a:lnTo>
                    <a:lnTo>
                      <a:pt x="327" y="15"/>
                    </a:lnTo>
                    <a:lnTo>
                      <a:pt x="328" y="19"/>
                    </a:lnTo>
                    <a:lnTo>
                      <a:pt x="329" y="22"/>
                    </a:lnTo>
                    <a:lnTo>
                      <a:pt x="331" y="28"/>
                    </a:lnTo>
                    <a:lnTo>
                      <a:pt x="332" y="37"/>
                    </a:lnTo>
                    <a:lnTo>
                      <a:pt x="336" y="45"/>
                    </a:lnTo>
                    <a:lnTo>
                      <a:pt x="344" y="49"/>
                    </a:lnTo>
                    <a:lnTo>
                      <a:pt x="350" y="48"/>
                    </a:lnTo>
                    <a:lnTo>
                      <a:pt x="354" y="42"/>
                    </a:lnTo>
                    <a:lnTo>
                      <a:pt x="358" y="36"/>
                    </a:lnTo>
                    <a:lnTo>
                      <a:pt x="364" y="33"/>
                    </a:lnTo>
                    <a:lnTo>
                      <a:pt x="372" y="31"/>
                    </a:lnTo>
                    <a:lnTo>
                      <a:pt x="376" y="28"/>
                    </a:lnTo>
                    <a:lnTo>
                      <a:pt x="380" y="25"/>
                    </a:lnTo>
                    <a:lnTo>
                      <a:pt x="388" y="24"/>
                    </a:lnTo>
                    <a:lnTo>
                      <a:pt x="397" y="27"/>
                    </a:lnTo>
                    <a:lnTo>
                      <a:pt x="402" y="34"/>
                    </a:lnTo>
                    <a:lnTo>
                      <a:pt x="405" y="45"/>
                    </a:lnTo>
                    <a:lnTo>
                      <a:pt x="404" y="54"/>
                    </a:lnTo>
                    <a:lnTo>
                      <a:pt x="402" y="58"/>
                    </a:lnTo>
                    <a:lnTo>
                      <a:pt x="400" y="64"/>
                    </a:lnTo>
                    <a:lnTo>
                      <a:pt x="399" y="70"/>
                    </a:lnTo>
                    <a:lnTo>
                      <a:pt x="400" y="75"/>
                    </a:lnTo>
                    <a:lnTo>
                      <a:pt x="403" y="79"/>
                    </a:lnTo>
                    <a:lnTo>
                      <a:pt x="406" y="87"/>
                    </a:lnTo>
                    <a:lnTo>
                      <a:pt x="407" y="94"/>
                    </a:lnTo>
                    <a:lnTo>
                      <a:pt x="402" y="100"/>
                    </a:lnTo>
                    <a:lnTo>
                      <a:pt x="399" y="108"/>
                    </a:lnTo>
                    <a:lnTo>
                      <a:pt x="403" y="121"/>
                    </a:lnTo>
                    <a:lnTo>
                      <a:pt x="412" y="136"/>
                    </a:lnTo>
                    <a:lnTo>
                      <a:pt x="418" y="148"/>
                    </a:lnTo>
                    <a:lnTo>
                      <a:pt x="418" y="150"/>
                    </a:lnTo>
                    <a:lnTo>
                      <a:pt x="419" y="153"/>
                    </a:lnTo>
                    <a:lnTo>
                      <a:pt x="417" y="157"/>
                    </a:lnTo>
                    <a:lnTo>
                      <a:pt x="413" y="160"/>
                    </a:lnTo>
                    <a:lnTo>
                      <a:pt x="406" y="162"/>
                    </a:lnTo>
                    <a:lnTo>
                      <a:pt x="398" y="165"/>
                    </a:lnTo>
                    <a:lnTo>
                      <a:pt x="389" y="168"/>
                    </a:lnTo>
                    <a:lnTo>
                      <a:pt x="381" y="17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63"/>
              <p:cNvSpPr>
                <a:spLocks/>
              </p:cNvSpPr>
              <p:nvPr/>
            </p:nvSpPr>
            <p:spPr bwMode="auto">
              <a:xfrm>
                <a:off x="5165" y="2404"/>
                <a:ext cx="237" cy="135"/>
              </a:xfrm>
              <a:custGeom>
                <a:avLst/>
                <a:gdLst>
                  <a:gd name="T0" fmla="*/ 69 w 238"/>
                  <a:gd name="T1" fmla="*/ 7 h 270"/>
                  <a:gd name="T2" fmla="*/ 78 w 238"/>
                  <a:gd name="T3" fmla="*/ 7 h 270"/>
                  <a:gd name="T4" fmla="*/ 89 w 238"/>
                  <a:gd name="T5" fmla="*/ 6 h 270"/>
                  <a:gd name="T6" fmla="*/ 99 w 238"/>
                  <a:gd name="T7" fmla="*/ 6 h 270"/>
                  <a:gd name="T8" fmla="*/ 102 w 238"/>
                  <a:gd name="T9" fmla="*/ 6 h 270"/>
                  <a:gd name="T10" fmla="*/ 102 w 238"/>
                  <a:gd name="T11" fmla="*/ 7 h 270"/>
                  <a:gd name="T12" fmla="*/ 97 w 238"/>
                  <a:gd name="T13" fmla="*/ 7 h 270"/>
                  <a:gd name="T14" fmla="*/ 98 w 238"/>
                  <a:gd name="T15" fmla="*/ 8 h 270"/>
                  <a:gd name="T16" fmla="*/ 106 w 238"/>
                  <a:gd name="T17" fmla="*/ 8 h 270"/>
                  <a:gd name="T18" fmla="*/ 115 w 238"/>
                  <a:gd name="T19" fmla="*/ 8 h 270"/>
                  <a:gd name="T20" fmla="*/ 121 w 238"/>
                  <a:gd name="T21" fmla="*/ 8 h 270"/>
                  <a:gd name="T22" fmla="*/ 136 w 238"/>
                  <a:gd name="T23" fmla="*/ 8 h 270"/>
                  <a:gd name="T24" fmla="*/ 146 w 238"/>
                  <a:gd name="T25" fmla="*/ 8 h 270"/>
                  <a:gd name="T26" fmla="*/ 154 w 238"/>
                  <a:gd name="T27" fmla="*/ 8 h 270"/>
                  <a:gd name="T28" fmla="*/ 164 w 238"/>
                  <a:gd name="T29" fmla="*/ 8 h 270"/>
                  <a:gd name="T30" fmla="*/ 174 w 238"/>
                  <a:gd name="T31" fmla="*/ 8 h 270"/>
                  <a:gd name="T32" fmla="*/ 184 w 238"/>
                  <a:gd name="T33" fmla="*/ 7 h 270"/>
                  <a:gd name="T34" fmla="*/ 195 w 238"/>
                  <a:gd name="T35" fmla="*/ 7 h 270"/>
                  <a:gd name="T36" fmla="*/ 202 w 238"/>
                  <a:gd name="T37" fmla="*/ 7 h 270"/>
                  <a:gd name="T38" fmla="*/ 211 w 238"/>
                  <a:gd name="T39" fmla="*/ 7 h 270"/>
                  <a:gd name="T40" fmla="*/ 223 w 238"/>
                  <a:gd name="T41" fmla="*/ 7 h 270"/>
                  <a:gd name="T42" fmla="*/ 234 w 238"/>
                  <a:gd name="T43" fmla="*/ 6 h 270"/>
                  <a:gd name="T44" fmla="*/ 232 w 238"/>
                  <a:gd name="T45" fmla="*/ 6 h 270"/>
                  <a:gd name="T46" fmla="*/ 234 w 238"/>
                  <a:gd name="T47" fmla="*/ 5 h 270"/>
                  <a:gd name="T48" fmla="*/ 238 w 238"/>
                  <a:gd name="T49" fmla="*/ 5 h 270"/>
                  <a:gd name="T50" fmla="*/ 225 w 238"/>
                  <a:gd name="T51" fmla="*/ 4 h 270"/>
                  <a:gd name="T52" fmla="*/ 197 w 238"/>
                  <a:gd name="T53" fmla="*/ 4 h 270"/>
                  <a:gd name="T54" fmla="*/ 191 w 238"/>
                  <a:gd name="T55" fmla="*/ 3 h 270"/>
                  <a:gd name="T56" fmla="*/ 196 w 238"/>
                  <a:gd name="T57" fmla="*/ 3 h 270"/>
                  <a:gd name="T58" fmla="*/ 201 w 238"/>
                  <a:gd name="T59" fmla="*/ 3 h 270"/>
                  <a:gd name="T60" fmla="*/ 199 w 238"/>
                  <a:gd name="T61" fmla="*/ 2 h 270"/>
                  <a:gd name="T62" fmla="*/ 196 w 238"/>
                  <a:gd name="T63" fmla="*/ 2 h 270"/>
                  <a:gd name="T64" fmla="*/ 188 w 238"/>
                  <a:gd name="T65" fmla="*/ 2 h 270"/>
                  <a:gd name="T66" fmla="*/ 174 w 238"/>
                  <a:gd name="T67" fmla="*/ 1 h 270"/>
                  <a:gd name="T68" fmla="*/ 156 w 238"/>
                  <a:gd name="T69" fmla="*/ 1 h 270"/>
                  <a:gd name="T70" fmla="*/ 142 w 238"/>
                  <a:gd name="T71" fmla="*/ 1 h 270"/>
                  <a:gd name="T72" fmla="*/ 133 w 238"/>
                  <a:gd name="T73" fmla="*/ 1 h 270"/>
                  <a:gd name="T74" fmla="*/ 124 w 238"/>
                  <a:gd name="T75" fmla="*/ 1 h 270"/>
                  <a:gd name="T76" fmla="*/ 115 w 238"/>
                  <a:gd name="T77" fmla="*/ 1 h 270"/>
                  <a:gd name="T78" fmla="*/ 105 w 238"/>
                  <a:gd name="T79" fmla="*/ 1 h 270"/>
                  <a:gd name="T80" fmla="*/ 98 w 238"/>
                  <a:gd name="T81" fmla="*/ 1 h 270"/>
                  <a:gd name="T82" fmla="*/ 94 w 238"/>
                  <a:gd name="T83" fmla="*/ 1 h 270"/>
                  <a:gd name="T84" fmla="*/ 85 w 238"/>
                  <a:gd name="T85" fmla="*/ 1 h 270"/>
                  <a:gd name="T86" fmla="*/ 72 w 238"/>
                  <a:gd name="T87" fmla="*/ 1 h 270"/>
                  <a:gd name="T88" fmla="*/ 53 w 238"/>
                  <a:gd name="T89" fmla="*/ 1 h 270"/>
                  <a:gd name="T90" fmla="*/ 41 w 238"/>
                  <a:gd name="T91" fmla="*/ 1 h 270"/>
                  <a:gd name="T92" fmla="*/ 32 w 238"/>
                  <a:gd name="T93" fmla="*/ 1 h 270"/>
                  <a:gd name="T94" fmla="*/ 22 w 238"/>
                  <a:gd name="T95" fmla="*/ 1 h 270"/>
                  <a:gd name="T96" fmla="*/ 10 w 238"/>
                  <a:gd name="T97" fmla="*/ 1 h 270"/>
                  <a:gd name="T98" fmla="*/ 1 w 238"/>
                  <a:gd name="T99" fmla="*/ 1 h 270"/>
                  <a:gd name="T100" fmla="*/ 2 w 238"/>
                  <a:gd name="T101" fmla="*/ 2 h 270"/>
                  <a:gd name="T102" fmla="*/ 13 w 238"/>
                  <a:gd name="T103" fmla="*/ 3 h 270"/>
                  <a:gd name="T104" fmla="*/ 14 w 238"/>
                  <a:gd name="T105" fmla="*/ 3 h 270"/>
                  <a:gd name="T106" fmla="*/ 16 w 238"/>
                  <a:gd name="T107" fmla="*/ 4 h 270"/>
                  <a:gd name="T108" fmla="*/ 28 w 238"/>
                  <a:gd name="T109" fmla="*/ 5 h 270"/>
                  <a:gd name="T110" fmla="*/ 42 w 238"/>
                  <a:gd name="T111" fmla="*/ 5 h 270"/>
                  <a:gd name="T112" fmla="*/ 55 w 238"/>
                  <a:gd name="T113" fmla="*/ 6 h 270"/>
                  <a:gd name="T114" fmla="*/ 63 w 238"/>
                  <a:gd name="T115" fmla="*/ 6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38"/>
                  <a:gd name="T175" fmla="*/ 0 h 270"/>
                  <a:gd name="T176" fmla="*/ 238 w 2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38" h="270">
                    <a:moveTo>
                      <a:pt x="64" y="231"/>
                    </a:moveTo>
                    <a:lnTo>
                      <a:pt x="69" y="238"/>
                    </a:lnTo>
                    <a:lnTo>
                      <a:pt x="74" y="240"/>
                    </a:lnTo>
                    <a:lnTo>
                      <a:pt x="78" y="235"/>
                    </a:lnTo>
                    <a:lnTo>
                      <a:pt x="83" y="226"/>
                    </a:lnTo>
                    <a:lnTo>
                      <a:pt x="89" y="217"/>
                    </a:lnTo>
                    <a:lnTo>
                      <a:pt x="95" y="213"/>
                    </a:lnTo>
                    <a:lnTo>
                      <a:pt x="99" y="210"/>
                    </a:lnTo>
                    <a:lnTo>
                      <a:pt x="102" y="210"/>
                    </a:lnTo>
                    <a:lnTo>
                      <a:pt x="102" y="214"/>
                    </a:lnTo>
                    <a:lnTo>
                      <a:pt x="103" y="225"/>
                    </a:lnTo>
                    <a:lnTo>
                      <a:pt x="102" y="235"/>
                    </a:lnTo>
                    <a:lnTo>
                      <a:pt x="99" y="241"/>
                    </a:lnTo>
                    <a:lnTo>
                      <a:pt x="97" y="246"/>
                    </a:lnTo>
                    <a:lnTo>
                      <a:pt x="96" y="252"/>
                    </a:lnTo>
                    <a:lnTo>
                      <a:pt x="98" y="258"/>
                    </a:lnTo>
                    <a:lnTo>
                      <a:pt x="103" y="261"/>
                    </a:lnTo>
                    <a:lnTo>
                      <a:pt x="106" y="261"/>
                    </a:lnTo>
                    <a:lnTo>
                      <a:pt x="110" y="262"/>
                    </a:lnTo>
                    <a:lnTo>
                      <a:pt x="115" y="265"/>
                    </a:lnTo>
                    <a:lnTo>
                      <a:pt x="118" y="270"/>
                    </a:lnTo>
                    <a:lnTo>
                      <a:pt x="121" y="267"/>
                    </a:lnTo>
                    <a:lnTo>
                      <a:pt x="128" y="261"/>
                    </a:lnTo>
                    <a:lnTo>
                      <a:pt x="136" y="256"/>
                    </a:lnTo>
                    <a:lnTo>
                      <a:pt x="143" y="256"/>
                    </a:lnTo>
                    <a:lnTo>
                      <a:pt x="146" y="258"/>
                    </a:lnTo>
                    <a:lnTo>
                      <a:pt x="149" y="259"/>
                    </a:lnTo>
                    <a:lnTo>
                      <a:pt x="154" y="259"/>
                    </a:lnTo>
                    <a:lnTo>
                      <a:pt x="159" y="259"/>
                    </a:lnTo>
                    <a:lnTo>
                      <a:pt x="164" y="259"/>
                    </a:lnTo>
                    <a:lnTo>
                      <a:pt x="170" y="259"/>
                    </a:lnTo>
                    <a:lnTo>
                      <a:pt x="174" y="256"/>
                    </a:lnTo>
                    <a:lnTo>
                      <a:pt x="177" y="253"/>
                    </a:lnTo>
                    <a:lnTo>
                      <a:pt x="184" y="247"/>
                    </a:lnTo>
                    <a:lnTo>
                      <a:pt x="189" y="246"/>
                    </a:lnTo>
                    <a:lnTo>
                      <a:pt x="195" y="247"/>
                    </a:lnTo>
                    <a:lnTo>
                      <a:pt x="198" y="247"/>
                    </a:lnTo>
                    <a:lnTo>
                      <a:pt x="202" y="244"/>
                    </a:lnTo>
                    <a:lnTo>
                      <a:pt x="206" y="238"/>
                    </a:lnTo>
                    <a:lnTo>
                      <a:pt x="211" y="235"/>
                    </a:lnTo>
                    <a:lnTo>
                      <a:pt x="216" y="234"/>
                    </a:lnTo>
                    <a:lnTo>
                      <a:pt x="223" y="232"/>
                    </a:lnTo>
                    <a:lnTo>
                      <a:pt x="229" y="225"/>
                    </a:lnTo>
                    <a:lnTo>
                      <a:pt x="234" y="213"/>
                    </a:lnTo>
                    <a:lnTo>
                      <a:pt x="233" y="199"/>
                    </a:lnTo>
                    <a:lnTo>
                      <a:pt x="232" y="193"/>
                    </a:lnTo>
                    <a:lnTo>
                      <a:pt x="233" y="184"/>
                    </a:lnTo>
                    <a:lnTo>
                      <a:pt x="234" y="177"/>
                    </a:lnTo>
                    <a:lnTo>
                      <a:pt x="236" y="171"/>
                    </a:lnTo>
                    <a:lnTo>
                      <a:pt x="238" y="160"/>
                    </a:lnTo>
                    <a:lnTo>
                      <a:pt x="235" y="145"/>
                    </a:lnTo>
                    <a:lnTo>
                      <a:pt x="225" y="135"/>
                    </a:lnTo>
                    <a:lnTo>
                      <a:pt x="210" y="132"/>
                    </a:lnTo>
                    <a:lnTo>
                      <a:pt x="197" y="132"/>
                    </a:lnTo>
                    <a:lnTo>
                      <a:pt x="191" y="129"/>
                    </a:lnTo>
                    <a:lnTo>
                      <a:pt x="191" y="126"/>
                    </a:lnTo>
                    <a:lnTo>
                      <a:pt x="194" y="123"/>
                    </a:lnTo>
                    <a:lnTo>
                      <a:pt x="196" y="120"/>
                    </a:lnTo>
                    <a:lnTo>
                      <a:pt x="199" y="114"/>
                    </a:lnTo>
                    <a:lnTo>
                      <a:pt x="201" y="106"/>
                    </a:lnTo>
                    <a:lnTo>
                      <a:pt x="200" y="96"/>
                    </a:lnTo>
                    <a:lnTo>
                      <a:pt x="199" y="90"/>
                    </a:lnTo>
                    <a:lnTo>
                      <a:pt x="197" y="85"/>
                    </a:lnTo>
                    <a:lnTo>
                      <a:pt x="196" y="79"/>
                    </a:lnTo>
                    <a:lnTo>
                      <a:pt x="193" y="73"/>
                    </a:lnTo>
                    <a:lnTo>
                      <a:pt x="188" y="67"/>
                    </a:lnTo>
                    <a:lnTo>
                      <a:pt x="183" y="61"/>
                    </a:lnTo>
                    <a:lnTo>
                      <a:pt x="174" y="57"/>
                    </a:lnTo>
                    <a:lnTo>
                      <a:pt x="163" y="52"/>
                    </a:lnTo>
                    <a:lnTo>
                      <a:pt x="156" y="48"/>
                    </a:lnTo>
                    <a:lnTo>
                      <a:pt x="148" y="39"/>
                    </a:lnTo>
                    <a:lnTo>
                      <a:pt x="142" y="30"/>
                    </a:lnTo>
                    <a:lnTo>
                      <a:pt x="136" y="24"/>
                    </a:lnTo>
                    <a:lnTo>
                      <a:pt x="133" y="23"/>
                    </a:lnTo>
                    <a:lnTo>
                      <a:pt x="129" y="21"/>
                    </a:lnTo>
                    <a:lnTo>
                      <a:pt x="124" y="20"/>
                    </a:lnTo>
                    <a:lnTo>
                      <a:pt x="120" y="20"/>
                    </a:lnTo>
                    <a:lnTo>
                      <a:pt x="115" y="21"/>
                    </a:lnTo>
                    <a:lnTo>
                      <a:pt x="109" y="24"/>
                    </a:lnTo>
                    <a:lnTo>
                      <a:pt x="105" y="29"/>
                    </a:lnTo>
                    <a:lnTo>
                      <a:pt x="99" y="36"/>
                    </a:lnTo>
                    <a:lnTo>
                      <a:pt x="98" y="35"/>
                    </a:lnTo>
                    <a:lnTo>
                      <a:pt x="97" y="30"/>
                    </a:lnTo>
                    <a:lnTo>
                      <a:pt x="94" y="24"/>
                    </a:lnTo>
                    <a:lnTo>
                      <a:pt x="91" y="18"/>
                    </a:lnTo>
                    <a:lnTo>
                      <a:pt x="85" y="12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65" y="0"/>
                    </a:lnTo>
                    <a:lnTo>
                      <a:pt x="53" y="3"/>
                    </a:lnTo>
                    <a:lnTo>
                      <a:pt x="46" y="12"/>
                    </a:lnTo>
                    <a:lnTo>
                      <a:pt x="41" y="21"/>
                    </a:lnTo>
                    <a:lnTo>
                      <a:pt x="37" y="27"/>
                    </a:lnTo>
                    <a:lnTo>
                      <a:pt x="32" y="29"/>
                    </a:lnTo>
                    <a:lnTo>
                      <a:pt x="27" y="30"/>
                    </a:lnTo>
                    <a:lnTo>
                      <a:pt x="22" y="32"/>
                    </a:lnTo>
                    <a:lnTo>
                      <a:pt x="15" y="35"/>
                    </a:lnTo>
                    <a:lnTo>
                      <a:pt x="10" y="39"/>
                    </a:lnTo>
                    <a:lnTo>
                      <a:pt x="4" y="46"/>
                    </a:lnTo>
                    <a:lnTo>
                      <a:pt x="1" y="58"/>
                    </a:lnTo>
                    <a:lnTo>
                      <a:pt x="0" y="73"/>
                    </a:lnTo>
                    <a:lnTo>
                      <a:pt x="2" y="85"/>
                    </a:lnTo>
                    <a:lnTo>
                      <a:pt x="7" y="97"/>
                    </a:lnTo>
                    <a:lnTo>
                      <a:pt x="13" y="106"/>
                    </a:lnTo>
                    <a:lnTo>
                      <a:pt x="15" y="114"/>
                    </a:lnTo>
                    <a:lnTo>
                      <a:pt x="14" y="123"/>
                    </a:lnTo>
                    <a:lnTo>
                      <a:pt x="14" y="135"/>
                    </a:lnTo>
                    <a:lnTo>
                      <a:pt x="16" y="148"/>
                    </a:lnTo>
                    <a:lnTo>
                      <a:pt x="23" y="162"/>
                    </a:lnTo>
                    <a:lnTo>
                      <a:pt x="28" y="168"/>
                    </a:lnTo>
                    <a:lnTo>
                      <a:pt x="36" y="174"/>
                    </a:lnTo>
                    <a:lnTo>
                      <a:pt x="42" y="180"/>
                    </a:lnTo>
                    <a:lnTo>
                      <a:pt x="49" y="187"/>
                    </a:lnTo>
                    <a:lnTo>
                      <a:pt x="55" y="195"/>
                    </a:lnTo>
                    <a:lnTo>
                      <a:pt x="59" y="205"/>
                    </a:lnTo>
                    <a:lnTo>
                      <a:pt x="63" y="21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962" name="Freeform 64"/>
              <p:cNvSpPr>
                <a:spLocks/>
              </p:cNvSpPr>
              <p:nvPr/>
            </p:nvSpPr>
            <p:spPr bwMode="auto">
              <a:xfrm>
                <a:off x="5448" y="2219"/>
                <a:ext cx="82" cy="35"/>
              </a:xfrm>
              <a:custGeom>
                <a:avLst/>
                <a:gdLst>
                  <a:gd name="T0" fmla="*/ 82 w 82"/>
                  <a:gd name="T1" fmla="*/ 1 h 69"/>
                  <a:gd name="T2" fmla="*/ 76 w 82"/>
                  <a:gd name="T3" fmla="*/ 1 h 69"/>
                  <a:gd name="T4" fmla="*/ 69 w 82"/>
                  <a:gd name="T5" fmla="*/ 1 h 69"/>
                  <a:gd name="T6" fmla="*/ 63 w 82"/>
                  <a:gd name="T7" fmla="*/ 1 h 69"/>
                  <a:gd name="T8" fmla="*/ 59 w 82"/>
                  <a:gd name="T9" fmla="*/ 1 h 69"/>
                  <a:gd name="T10" fmla="*/ 57 w 82"/>
                  <a:gd name="T11" fmla="*/ 1 h 69"/>
                  <a:gd name="T12" fmla="*/ 59 w 82"/>
                  <a:gd name="T13" fmla="*/ 1 h 69"/>
                  <a:gd name="T14" fmla="*/ 61 w 82"/>
                  <a:gd name="T15" fmla="*/ 1 h 69"/>
                  <a:gd name="T16" fmla="*/ 62 w 82"/>
                  <a:gd name="T17" fmla="*/ 1 h 69"/>
                  <a:gd name="T18" fmla="*/ 59 w 82"/>
                  <a:gd name="T19" fmla="*/ 1 h 69"/>
                  <a:gd name="T20" fmla="*/ 51 w 82"/>
                  <a:gd name="T21" fmla="*/ 1 h 69"/>
                  <a:gd name="T22" fmla="*/ 41 w 82"/>
                  <a:gd name="T23" fmla="*/ 1 h 69"/>
                  <a:gd name="T24" fmla="*/ 33 w 82"/>
                  <a:gd name="T25" fmla="*/ 1 h 69"/>
                  <a:gd name="T26" fmla="*/ 26 w 82"/>
                  <a:gd name="T27" fmla="*/ 1 h 69"/>
                  <a:gd name="T28" fmla="*/ 20 w 82"/>
                  <a:gd name="T29" fmla="*/ 1 h 69"/>
                  <a:gd name="T30" fmla="*/ 12 w 82"/>
                  <a:gd name="T31" fmla="*/ 1 h 69"/>
                  <a:gd name="T32" fmla="*/ 5 w 82"/>
                  <a:gd name="T33" fmla="*/ 1 h 69"/>
                  <a:gd name="T34" fmla="*/ 4 w 82"/>
                  <a:gd name="T35" fmla="*/ 1 h 69"/>
                  <a:gd name="T36" fmla="*/ 1 w 82"/>
                  <a:gd name="T37" fmla="*/ 1 h 69"/>
                  <a:gd name="T38" fmla="*/ 0 w 82"/>
                  <a:gd name="T39" fmla="*/ 1 h 69"/>
                  <a:gd name="T40" fmla="*/ 4 w 82"/>
                  <a:gd name="T41" fmla="*/ 1 h 69"/>
                  <a:gd name="T42" fmla="*/ 10 w 82"/>
                  <a:gd name="T43" fmla="*/ 1 h 69"/>
                  <a:gd name="T44" fmla="*/ 14 w 82"/>
                  <a:gd name="T45" fmla="*/ 1 h 69"/>
                  <a:gd name="T46" fmla="*/ 18 w 82"/>
                  <a:gd name="T47" fmla="*/ 1 h 69"/>
                  <a:gd name="T48" fmla="*/ 23 w 82"/>
                  <a:gd name="T49" fmla="*/ 1 h 69"/>
                  <a:gd name="T50" fmla="*/ 30 w 82"/>
                  <a:gd name="T51" fmla="*/ 1 h 69"/>
                  <a:gd name="T52" fmla="*/ 39 w 82"/>
                  <a:gd name="T53" fmla="*/ 1 h 69"/>
                  <a:gd name="T54" fmla="*/ 48 w 82"/>
                  <a:gd name="T55" fmla="*/ 1 h 69"/>
                  <a:gd name="T56" fmla="*/ 52 w 82"/>
                  <a:gd name="T57" fmla="*/ 1 h 69"/>
                  <a:gd name="T58" fmla="*/ 52 w 82"/>
                  <a:gd name="T59" fmla="*/ 1 h 69"/>
                  <a:gd name="T60" fmla="*/ 49 w 82"/>
                  <a:gd name="T61" fmla="*/ 1 h 69"/>
                  <a:gd name="T62" fmla="*/ 48 w 82"/>
                  <a:gd name="T63" fmla="*/ 1 h 69"/>
                  <a:gd name="T64" fmla="*/ 49 w 82"/>
                  <a:gd name="T65" fmla="*/ 1 h 69"/>
                  <a:gd name="T66" fmla="*/ 53 w 82"/>
                  <a:gd name="T67" fmla="*/ 1 h 69"/>
                  <a:gd name="T68" fmla="*/ 57 w 82"/>
                  <a:gd name="T69" fmla="*/ 0 h 69"/>
                  <a:gd name="T70" fmla="*/ 61 w 82"/>
                  <a:gd name="T71" fmla="*/ 0 h 69"/>
                  <a:gd name="T72" fmla="*/ 64 w 82"/>
                  <a:gd name="T73" fmla="*/ 1 h 69"/>
                  <a:gd name="T74" fmla="*/ 68 w 82"/>
                  <a:gd name="T75" fmla="*/ 1 h 69"/>
                  <a:gd name="T76" fmla="*/ 73 w 82"/>
                  <a:gd name="T77" fmla="*/ 1 h 69"/>
                  <a:gd name="T78" fmla="*/ 77 w 82"/>
                  <a:gd name="T79" fmla="*/ 1 h 69"/>
                  <a:gd name="T80" fmla="*/ 82 w 82"/>
                  <a:gd name="T81" fmla="*/ 1 h 6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82"/>
                  <a:gd name="T124" fmla="*/ 0 h 69"/>
                  <a:gd name="T125" fmla="*/ 82 w 82"/>
                  <a:gd name="T126" fmla="*/ 69 h 6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82" h="69">
                    <a:moveTo>
                      <a:pt x="82" y="20"/>
                    </a:moveTo>
                    <a:lnTo>
                      <a:pt x="76" y="20"/>
                    </a:lnTo>
                    <a:lnTo>
                      <a:pt x="69" y="17"/>
                    </a:lnTo>
                    <a:lnTo>
                      <a:pt x="63" y="12"/>
                    </a:lnTo>
                    <a:lnTo>
                      <a:pt x="59" y="11"/>
                    </a:lnTo>
                    <a:lnTo>
                      <a:pt x="57" y="14"/>
                    </a:lnTo>
                    <a:lnTo>
                      <a:pt x="59" y="18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59" y="42"/>
                    </a:lnTo>
                    <a:lnTo>
                      <a:pt x="51" y="50"/>
                    </a:lnTo>
                    <a:lnTo>
                      <a:pt x="41" y="51"/>
                    </a:lnTo>
                    <a:lnTo>
                      <a:pt x="33" y="51"/>
                    </a:lnTo>
                    <a:lnTo>
                      <a:pt x="26" y="50"/>
                    </a:lnTo>
                    <a:lnTo>
                      <a:pt x="20" y="53"/>
                    </a:lnTo>
                    <a:lnTo>
                      <a:pt x="12" y="59"/>
                    </a:lnTo>
                    <a:lnTo>
                      <a:pt x="5" y="69"/>
                    </a:lnTo>
                    <a:lnTo>
                      <a:pt x="4" y="69"/>
                    </a:lnTo>
                    <a:lnTo>
                      <a:pt x="1" y="69"/>
                    </a:lnTo>
                    <a:lnTo>
                      <a:pt x="0" y="66"/>
                    </a:lnTo>
                    <a:lnTo>
                      <a:pt x="4" y="60"/>
                    </a:lnTo>
                    <a:lnTo>
                      <a:pt x="10" y="53"/>
                    </a:lnTo>
                    <a:lnTo>
                      <a:pt x="14" y="48"/>
                    </a:lnTo>
                    <a:lnTo>
                      <a:pt x="18" y="45"/>
                    </a:lnTo>
                    <a:lnTo>
                      <a:pt x="23" y="44"/>
                    </a:lnTo>
                    <a:lnTo>
                      <a:pt x="30" y="45"/>
                    </a:lnTo>
                    <a:lnTo>
                      <a:pt x="39" y="47"/>
                    </a:lnTo>
                    <a:lnTo>
                      <a:pt x="48" y="45"/>
                    </a:lnTo>
                    <a:lnTo>
                      <a:pt x="52" y="38"/>
                    </a:lnTo>
                    <a:lnTo>
                      <a:pt x="52" y="29"/>
                    </a:lnTo>
                    <a:lnTo>
                      <a:pt x="49" y="20"/>
                    </a:lnTo>
                    <a:lnTo>
                      <a:pt x="48" y="12"/>
                    </a:lnTo>
                    <a:lnTo>
                      <a:pt x="49" y="6"/>
                    </a:lnTo>
                    <a:lnTo>
                      <a:pt x="53" y="2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4" y="2"/>
                    </a:lnTo>
                    <a:lnTo>
                      <a:pt x="68" y="6"/>
                    </a:lnTo>
                    <a:lnTo>
                      <a:pt x="73" y="11"/>
                    </a:lnTo>
                    <a:lnTo>
                      <a:pt x="77" y="15"/>
                    </a:lnTo>
                    <a:lnTo>
                      <a:pt x="8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3" name="Freeform 65"/>
              <p:cNvSpPr>
                <a:spLocks/>
              </p:cNvSpPr>
              <p:nvPr/>
            </p:nvSpPr>
            <p:spPr bwMode="auto">
              <a:xfrm>
                <a:off x="5383" y="2152"/>
                <a:ext cx="161" cy="65"/>
              </a:xfrm>
              <a:custGeom>
                <a:avLst/>
                <a:gdLst>
                  <a:gd name="T0" fmla="*/ 140 w 161"/>
                  <a:gd name="T1" fmla="*/ 1 h 129"/>
                  <a:gd name="T2" fmla="*/ 146 w 161"/>
                  <a:gd name="T3" fmla="*/ 1 h 129"/>
                  <a:gd name="T4" fmla="*/ 148 w 161"/>
                  <a:gd name="T5" fmla="*/ 1 h 129"/>
                  <a:gd name="T6" fmla="*/ 133 w 161"/>
                  <a:gd name="T7" fmla="*/ 1 h 129"/>
                  <a:gd name="T8" fmla="*/ 124 w 161"/>
                  <a:gd name="T9" fmla="*/ 1 h 129"/>
                  <a:gd name="T10" fmla="*/ 112 w 161"/>
                  <a:gd name="T11" fmla="*/ 1 h 129"/>
                  <a:gd name="T12" fmla="*/ 98 w 161"/>
                  <a:gd name="T13" fmla="*/ 1 h 129"/>
                  <a:gd name="T14" fmla="*/ 83 w 161"/>
                  <a:gd name="T15" fmla="*/ 1 h 129"/>
                  <a:gd name="T16" fmla="*/ 73 w 161"/>
                  <a:gd name="T17" fmla="*/ 1 h 129"/>
                  <a:gd name="T18" fmla="*/ 61 w 161"/>
                  <a:gd name="T19" fmla="*/ 1 h 129"/>
                  <a:gd name="T20" fmla="*/ 50 w 161"/>
                  <a:gd name="T21" fmla="*/ 1 h 129"/>
                  <a:gd name="T22" fmla="*/ 40 w 161"/>
                  <a:gd name="T23" fmla="*/ 1 h 129"/>
                  <a:gd name="T24" fmla="*/ 29 w 161"/>
                  <a:gd name="T25" fmla="*/ 1 h 129"/>
                  <a:gd name="T26" fmla="*/ 21 w 161"/>
                  <a:gd name="T27" fmla="*/ 1 h 129"/>
                  <a:gd name="T28" fmla="*/ 13 w 161"/>
                  <a:gd name="T29" fmla="*/ 1 h 129"/>
                  <a:gd name="T30" fmla="*/ 2 w 161"/>
                  <a:gd name="T31" fmla="*/ 1 h 129"/>
                  <a:gd name="T32" fmla="*/ 3 w 161"/>
                  <a:gd name="T33" fmla="*/ 1 h 129"/>
                  <a:gd name="T34" fmla="*/ 16 w 161"/>
                  <a:gd name="T35" fmla="*/ 1 h 129"/>
                  <a:gd name="T36" fmla="*/ 32 w 161"/>
                  <a:gd name="T37" fmla="*/ 1 h 129"/>
                  <a:gd name="T38" fmla="*/ 42 w 161"/>
                  <a:gd name="T39" fmla="*/ 1 h 129"/>
                  <a:gd name="T40" fmla="*/ 41 w 161"/>
                  <a:gd name="T41" fmla="*/ 1 h 129"/>
                  <a:gd name="T42" fmla="*/ 29 w 161"/>
                  <a:gd name="T43" fmla="*/ 1 h 129"/>
                  <a:gd name="T44" fmla="*/ 15 w 161"/>
                  <a:gd name="T45" fmla="*/ 1 h 129"/>
                  <a:gd name="T46" fmla="*/ 20 w 161"/>
                  <a:gd name="T47" fmla="*/ 1 h 129"/>
                  <a:gd name="T48" fmla="*/ 26 w 161"/>
                  <a:gd name="T49" fmla="*/ 1 h 129"/>
                  <a:gd name="T50" fmla="*/ 38 w 161"/>
                  <a:gd name="T51" fmla="*/ 1 h 129"/>
                  <a:gd name="T52" fmla="*/ 49 w 161"/>
                  <a:gd name="T53" fmla="*/ 1 h 129"/>
                  <a:gd name="T54" fmla="*/ 59 w 161"/>
                  <a:gd name="T55" fmla="*/ 1 h 129"/>
                  <a:gd name="T56" fmla="*/ 67 w 161"/>
                  <a:gd name="T57" fmla="*/ 1 h 129"/>
                  <a:gd name="T58" fmla="*/ 74 w 161"/>
                  <a:gd name="T59" fmla="*/ 1 h 129"/>
                  <a:gd name="T60" fmla="*/ 78 w 161"/>
                  <a:gd name="T61" fmla="*/ 1 h 129"/>
                  <a:gd name="T62" fmla="*/ 88 w 161"/>
                  <a:gd name="T63" fmla="*/ 1 h 129"/>
                  <a:gd name="T64" fmla="*/ 101 w 161"/>
                  <a:gd name="T65" fmla="*/ 1 h 129"/>
                  <a:gd name="T66" fmla="*/ 115 w 161"/>
                  <a:gd name="T67" fmla="*/ 0 h 129"/>
                  <a:gd name="T68" fmla="*/ 137 w 161"/>
                  <a:gd name="T69" fmla="*/ 1 h 129"/>
                  <a:gd name="T70" fmla="*/ 154 w 161"/>
                  <a:gd name="T71" fmla="*/ 1 h 129"/>
                  <a:gd name="T72" fmla="*/ 157 w 161"/>
                  <a:gd name="T73" fmla="*/ 1 h 129"/>
                  <a:gd name="T74" fmla="*/ 154 w 161"/>
                  <a:gd name="T75" fmla="*/ 1 h 129"/>
                  <a:gd name="T76" fmla="*/ 148 w 161"/>
                  <a:gd name="T77" fmla="*/ 1 h 129"/>
                  <a:gd name="T78" fmla="*/ 154 w 161"/>
                  <a:gd name="T79" fmla="*/ 1 h 129"/>
                  <a:gd name="T80" fmla="*/ 160 w 161"/>
                  <a:gd name="T81" fmla="*/ 1 h 129"/>
                  <a:gd name="T82" fmla="*/ 161 w 161"/>
                  <a:gd name="T83" fmla="*/ 1 h 129"/>
                  <a:gd name="T84" fmla="*/ 159 w 161"/>
                  <a:gd name="T85" fmla="*/ 1 h 129"/>
                  <a:gd name="T86" fmla="*/ 157 w 161"/>
                  <a:gd name="T87" fmla="*/ 1 h 129"/>
                  <a:gd name="T88" fmla="*/ 156 w 161"/>
                  <a:gd name="T89" fmla="*/ 1 h 129"/>
                  <a:gd name="T90" fmla="*/ 142 w 161"/>
                  <a:gd name="T91" fmla="*/ 1 h 129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"/>
                  <a:gd name="T139" fmla="*/ 0 h 129"/>
                  <a:gd name="T140" fmla="*/ 161 w 161"/>
                  <a:gd name="T141" fmla="*/ 129 h 129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" h="129">
                    <a:moveTo>
                      <a:pt x="139" y="66"/>
                    </a:moveTo>
                    <a:lnTo>
                      <a:pt x="140" y="57"/>
                    </a:lnTo>
                    <a:lnTo>
                      <a:pt x="143" y="49"/>
                    </a:lnTo>
                    <a:lnTo>
                      <a:pt x="146" y="42"/>
                    </a:lnTo>
                    <a:lnTo>
                      <a:pt x="150" y="33"/>
                    </a:lnTo>
                    <a:lnTo>
                      <a:pt x="148" y="22"/>
                    </a:lnTo>
                    <a:lnTo>
                      <a:pt x="142" y="16"/>
                    </a:lnTo>
                    <a:lnTo>
                      <a:pt x="133" y="12"/>
                    </a:lnTo>
                    <a:lnTo>
                      <a:pt x="127" y="9"/>
                    </a:lnTo>
                    <a:lnTo>
                      <a:pt x="124" y="7"/>
                    </a:lnTo>
                    <a:lnTo>
                      <a:pt x="118" y="7"/>
                    </a:lnTo>
                    <a:lnTo>
                      <a:pt x="112" y="7"/>
                    </a:lnTo>
                    <a:lnTo>
                      <a:pt x="105" y="7"/>
                    </a:lnTo>
                    <a:lnTo>
                      <a:pt x="98" y="7"/>
                    </a:lnTo>
                    <a:lnTo>
                      <a:pt x="90" y="9"/>
                    </a:lnTo>
                    <a:lnTo>
                      <a:pt x="83" y="12"/>
                    </a:lnTo>
                    <a:lnTo>
                      <a:pt x="79" y="15"/>
                    </a:lnTo>
                    <a:lnTo>
                      <a:pt x="73" y="21"/>
                    </a:lnTo>
                    <a:lnTo>
                      <a:pt x="67" y="25"/>
                    </a:lnTo>
                    <a:lnTo>
                      <a:pt x="61" y="28"/>
                    </a:lnTo>
                    <a:lnTo>
                      <a:pt x="54" y="28"/>
                    </a:lnTo>
                    <a:lnTo>
                      <a:pt x="50" y="28"/>
                    </a:lnTo>
                    <a:lnTo>
                      <a:pt x="46" y="30"/>
                    </a:lnTo>
                    <a:lnTo>
                      <a:pt x="40" y="33"/>
                    </a:lnTo>
                    <a:lnTo>
                      <a:pt x="35" y="36"/>
                    </a:lnTo>
                    <a:lnTo>
                      <a:pt x="29" y="40"/>
                    </a:lnTo>
                    <a:lnTo>
                      <a:pt x="25" y="43"/>
                    </a:lnTo>
                    <a:lnTo>
                      <a:pt x="21" y="48"/>
                    </a:lnTo>
                    <a:lnTo>
                      <a:pt x="19" y="51"/>
                    </a:lnTo>
                    <a:lnTo>
                      <a:pt x="13" y="57"/>
                    </a:lnTo>
                    <a:lnTo>
                      <a:pt x="8" y="63"/>
                    </a:lnTo>
                    <a:lnTo>
                      <a:pt x="2" y="67"/>
                    </a:lnTo>
                    <a:lnTo>
                      <a:pt x="0" y="69"/>
                    </a:lnTo>
                    <a:lnTo>
                      <a:pt x="3" y="52"/>
                    </a:lnTo>
                    <a:lnTo>
                      <a:pt x="10" y="37"/>
                    </a:lnTo>
                    <a:lnTo>
                      <a:pt x="16" y="25"/>
                    </a:lnTo>
                    <a:lnTo>
                      <a:pt x="24" y="16"/>
                    </a:lnTo>
                    <a:lnTo>
                      <a:pt x="32" y="9"/>
                    </a:lnTo>
                    <a:lnTo>
                      <a:pt x="38" y="4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1" y="1"/>
                    </a:lnTo>
                    <a:lnTo>
                      <a:pt x="37" y="6"/>
                    </a:lnTo>
                    <a:lnTo>
                      <a:pt x="29" y="15"/>
                    </a:lnTo>
                    <a:lnTo>
                      <a:pt x="21" y="27"/>
                    </a:lnTo>
                    <a:lnTo>
                      <a:pt x="15" y="37"/>
                    </a:lnTo>
                    <a:lnTo>
                      <a:pt x="16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6" y="36"/>
                    </a:lnTo>
                    <a:lnTo>
                      <a:pt x="32" y="33"/>
                    </a:lnTo>
                    <a:lnTo>
                      <a:pt x="38" y="30"/>
                    </a:lnTo>
                    <a:lnTo>
                      <a:pt x="43" y="28"/>
                    </a:lnTo>
                    <a:lnTo>
                      <a:pt x="49" y="27"/>
                    </a:lnTo>
                    <a:lnTo>
                      <a:pt x="54" y="25"/>
                    </a:lnTo>
                    <a:lnTo>
                      <a:pt x="59" y="24"/>
                    </a:lnTo>
                    <a:lnTo>
                      <a:pt x="62" y="24"/>
                    </a:lnTo>
                    <a:lnTo>
                      <a:pt x="67" y="21"/>
                    </a:lnTo>
                    <a:lnTo>
                      <a:pt x="72" y="16"/>
                    </a:lnTo>
                    <a:lnTo>
                      <a:pt x="74" y="12"/>
                    </a:lnTo>
                    <a:lnTo>
                      <a:pt x="75" y="10"/>
                    </a:lnTo>
                    <a:lnTo>
                      <a:pt x="78" y="9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3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15" y="0"/>
                    </a:lnTo>
                    <a:lnTo>
                      <a:pt x="121" y="0"/>
                    </a:lnTo>
                    <a:lnTo>
                      <a:pt x="137" y="1"/>
                    </a:lnTo>
                    <a:lnTo>
                      <a:pt x="147" y="7"/>
                    </a:lnTo>
                    <a:lnTo>
                      <a:pt x="154" y="16"/>
                    </a:lnTo>
                    <a:lnTo>
                      <a:pt x="157" y="27"/>
                    </a:lnTo>
                    <a:lnTo>
                      <a:pt x="157" y="37"/>
                    </a:lnTo>
                    <a:lnTo>
                      <a:pt x="156" y="48"/>
                    </a:lnTo>
                    <a:lnTo>
                      <a:pt x="154" y="57"/>
                    </a:lnTo>
                    <a:lnTo>
                      <a:pt x="151" y="63"/>
                    </a:lnTo>
                    <a:lnTo>
                      <a:pt x="148" y="73"/>
                    </a:lnTo>
                    <a:lnTo>
                      <a:pt x="151" y="82"/>
                    </a:lnTo>
                    <a:lnTo>
                      <a:pt x="154" y="91"/>
                    </a:lnTo>
                    <a:lnTo>
                      <a:pt x="158" y="97"/>
                    </a:lnTo>
                    <a:lnTo>
                      <a:pt x="160" y="103"/>
                    </a:lnTo>
                    <a:lnTo>
                      <a:pt x="161" y="111"/>
                    </a:lnTo>
                    <a:lnTo>
                      <a:pt x="161" y="120"/>
                    </a:lnTo>
                    <a:lnTo>
                      <a:pt x="160" y="129"/>
                    </a:lnTo>
                    <a:lnTo>
                      <a:pt x="159" y="129"/>
                    </a:lnTo>
                    <a:lnTo>
                      <a:pt x="158" y="129"/>
                    </a:lnTo>
                    <a:lnTo>
                      <a:pt x="157" y="123"/>
                    </a:lnTo>
                    <a:lnTo>
                      <a:pt x="158" y="111"/>
                    </a:lnTo>
                    <a:lnTo>
                      <a:pt x="156" y="99"/>
                    </a:lnTo>
                    <a:lnTo>
                      <a:pt x="148" y="91"/>
                    </a:lnTo>
                    <a:lnTo>
                      <a:pt x="142" y="82"/>
                    </a:lnTo>
                    <a:lnTo>
                      <a:pt x="139" y="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4" name="Freeform 66"/>
              <p:cNvSpPr>
                <a:spLocks/>
              </p:cNvSpPr>
              <p:nvPr/>
            </p:nvSpPr>
            <p:spPr bwMode="auto">
              <a:xfrm>
                <a:off x="5144" y="2204"/>
                <a:ext cx="186" cy="78"/>
              </a:xfrm>
              <a:custGeom>
                <a:avLst/>
                <a:gdLst>
                  <a:gd name="T0" fmla="*/ 102 w 186"/>
                  <a:gd name="T1" fmla="*/ 1 h 156"/>
                  <a:gd name="T2" fmla="*/ 90 w 186"/>
                  <a:gd name="T3" fmla="*/ 1 h 156"/>
                  <a:gd name="T4" fmla="*/ 87 w 186"/>
                  <a:gd name="T5" fmla="*/ 1 h 156"/>
                  <a:gd name="T6" fmla="*/ 79 w 186"/>
                  <a:gd name="T7" fmla="*/ 1 h 156"/>
                  <a:gd name="T8" fmla="*/ 66 w 186"/>
                  <a:gd name="T9" fmla="*/ 1 h 156"/>
                  <a:gd name="T10" fmla="*/ 51 w 186"/>
                  <a:gd name="T11" fmla="*/ 1 h 156"/>
                  <a:gd name="T12" fmla="*/ 36 w 186"/>
                  <a:gd name="T13" fmla="*/ 1 h 156"/>
                  <a:gd name="T14" fmla="*/ 24 w 186"/>
                  <a:gd name="T15" fmla="*/ 1 h 156"/>
                  <a:gd name="T16" fmla="*/ 15 w 186"/>
                  <a:gd name="T17" fmla="*/ 1 h 156"/>
                  <a:gd name="T18" fmla="*/ 12 w 186"/>
                  <a:gd name="T19" fmla="*/ 1 h 156"/>
                  <a:gd name="T20" fmla="*/ 13 w 186"/>
                  <a:gd name="T21" fmla="*/ 1 h 156"/>
                  <a:gd name="T22" fmla="*/ 11 w 186"/>
                  <a:gd name="T23" fmla="*/ 1 h 156"/>
                  <a:gd name="T24" fmla="*/ 4 w 186"/>
                  <a:gd name="T25" fmla="*/ 1 h 156"/>
                  <a:gd name="T26" fmla="*/ 0 w 186"/>
                  <a:gd name="T27" fmla="*/ 1 h 156"/>
                  <a:gd name="T28" fmla="*/ 1 w 186"/>
                  <a:gd name="T29" fmla="*/ 1 h 156"/>
                  <a:gd name="T30" fmla="*/ 7 w 186"/>
                  <a:gd name="T31" fmla="*/ 1 h 156"/>
                  <a:gd name="T32" fmla="*/ 12 w 186"/>
                  <a:gd name="T33" fmla="*/ 1 h 156"/>
                  <a:gd name="T34" fmla="*/ 19 w 186"/>
                  <a:gd name="T35" fmla="*/ 1 h 156"/>
                  <a:gd name="T36" fmla="*/ 29 w 186"/>
                  <a:gd name="T37" fmla="*/ 1 h 156"/>
                  <a:gd name="T38" fmla="*/ 41 w 186"/>
                  <a:gd name="T39" fmla="*/ 1 h 156"/>
                  <a:gd name="T40" fmla="*/ 53 w 186"/>
                  <a:gd name="T41" fmla="*/ 1 h 156"/>
                  <a:gd name="T42" fmla="*/ 71 w 186"/>
                  <a:gd name="T43" fmla="*/ 1 h 156"/>
                  <a:gd name="T44" fmla="*/ 91 w 186"/>
                  <a:gd name="T45" fmla="*/ 1 h 156"/>
                  <a:gd name="T46" fmla="*/ 106 w 186"/>
                  <a:gd name="T47" fmla="*/ 1 h 156"/>
                  <a:gd name="T48" fmla="*/ 116 w 186"/>
                  <a:gd name="T49" fmla="*/ 1 h 156"/>
                  <a:gd name="T50" fmla="*/ 127 w 186"/>
                  <a:gd name="T51" fmla="*/ 1 h 156"/>
                  <a:gd name="T52" fmla="*/ 141 w 186"/>
                  <a:gd name="T53" fmla="*/ 1 h 156"/>
                  <a:gd name="T54" fmla="*/ 151 w 186"/>
                  <a:gd name="T55" fmla="*/ 1 h 156"/>
                  <a:gd name="T56" fmla="*/ 163 w 186"/>
                  <a:gd name="T57" fmla="*/ 1 h 156"/>
                  <a:gd name="T58" fmla="*/ 180 w 186"/>
                  <a:gd name="T59" fmla="*/ 1 h 156"/>
                  <a:gd name="T60" fmla="*/ 186 w 186"/>
                  <a:gd name="T61" fmla="*/ 0 h 156"/>
                  <a:gd name="T62" fmla="*/ 184 w 186"/>
                  <a:gd name="T63" fmla="*/ 1 h 156"/>
                  <a:gd name="T64" fmla="*/ 173 w 186"/>
                  <a:gd name="T65" fmla="*/ 1 h 156"/>
                  <a:gd name="T66" fmla="*/ 164 w 186"/>
                  <a:gd name="T67" fmla="*/ 1 h 156"/>
                  <a:gd name="T68" fmla="*/ 156 w 186"/>
                  <a:gd name="T69" fmla="*/ 1 h 156"/>
                  <a:gd name="T70" fmla="*/ 147 w 186"/>
                  <a:gd name="T71" fmla="*/ 1 h 156"/>
                  <a:gd name="T72" fmla="*/ 140 w 186"/>
                  <a:gd name="T73" fmla="*/ 1 h 156"/>
                  <a:gd name="T74" fmla="*/ 130 w 186"/>
                  <a:gd name="T75" fmla="*/ 1 h 156"/>
                  <a:gd name="T76" fmla="*/ 118 w 186"/>
                  <a:gd name="T77" fmla="*/ 1 h 156"/>
                  <a:gd name="T78" fmla="*/ 107 w 186"/>
                  <a:gd name="T79" fmla="*/ 1 h 156"/>
                  <a:gd name="T80" fmla="*/ 98 w 186"/>
                  <a:gd name="T81" fmla="*/ 1 h 156"/>
                  <a:gd name="T82" fmla="*/ 84 w 186"/>
                  <a:gd name="T83" fmla="*/ 1 h 156"/>
                  <a:gd name="T84" fmla="*/ 68 w 186"/>
                  <a:gd name="T85" fmla="*/ 1 h 156"/>
                  <a:gd name="T86" fmla="*/ 54 w 186"/>
                  <a:gd name="T87" fmla="*/ 1 h 156"/>
                  <a:gd name="T88" fmla="*/ 42 w 186"/>
                  <a:gd name="T89" fmla="*/ 1 h 156"/>
                  <a:gd name="T90" fmla="*/ 27 w 186"/>
                  <a:gd name="T91" fmla="*/ 1 h 156"/>
                  <a:gd name="T92" fmla="*/ 15 w 186"/>
                  <a:gd name="T93" fmla="*/ 1 h 156"/>
                  <a:gd name="T94" fmla="*/ 9 w 186"/>
                  <a:gd name="T95" fmla="*/ 1 h 156"/>
                  <a:gd name="T96" fmla="*/ 23 w 186"/>
                  <a:gd name="T97" fmla="*/ 1 h 156"/>
                  <a:gd name="T98" fmla="*/ 24 w 186"/>
                  <a:gd name="T99" fmla="*/ 1 h 156"/>
                  <a:gd name="T100" fmla="*/ 23 w 186"/>
                  <a:gd name="T101" fmla="*/ 1 h 156"/>
                  <a:gd name="T102" fmla="*/ 32 w 186"/>
                  <a:gd name="T103" fmla="*/ 1 h 156"/>
                  <a:gd name="T104" fmla="*/ 46 w 186"/>
                  <a:gd name="T105" fmla="*/ 1 h 156"/>
                  <a:gd name="T106" fmla="*/ 58 w 186"/>
                  <a:gd name="T107" fmla="*/ 1 h 156"/>
                  <a:gd name="T108" fmla="*/ 71 w 186"/>
                  <a:gd name="T109" fmla="*/ 1 h 156"/>
                  <a:gd name="T110" fmla="*/ 82 w 186"/>
                  <a:gd name="T111" fmla="*/ 1 h 156"/>
                  <a:gd name="T112" fmla="*/ 90 w 186"/>
                  <a:gd name="T113" fmla="*/ 1 h 156"/>
                  <a:gd name="T114" fmla="*/ 93 w 186"/>
                  <a:gd name="T115" fmla="*/ 1 h 156"/>
                  <a:gd name="T116" fmla="*/ 93 w 186"/>
                  <a:gd name="T117" fmla="*/ 1 h 156"/>
                  <a:gd name="T118" fmla="*/ 97 w 186"/>
                  <a:gd name="T119" fmla="*/ 1 h 156"/>
                  <a:gd name="T120" fmla="*/ 105 w 186"/>
                  <a:gd name="T121" fmla="*/ 1 h 156"/>
                  <a:gd name="T122" fmla="*/ 105 w 186"/>
                  <a:gd name="T123" fmla="*/ 1 h 1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86"/>
                  <a:gd name="T187" fmla="*/ 0 h 156"/>
                  <a:gd name="T188" fmla="*/ 186 w 186"/>
                  <a:gd name="T189" fmla="*/ 156 h 1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86" h="156">
                    <a:moveTo>
                      <a:pt x="104" y="156"/>
                    </a:moveTo>
                    <a:lnTo>
                      <a:pt x="102" y="156"/>
                    </a:lnTo>
                    <a:lnTo>
                      <a:pt x="95" y="153"/>
                    </a:lnTo>
                    <a:lnTo>
                      <a:pt x="90" y="147"/>
                    </a:lnTo>
                    <a:lnTo>
                      <a:pt x="88" y="134"/>
                    </a:lnTo>
                    <a:lnTo>
                      <a:pt x="87" y="126"/>
                    </a:lnTo>
                    <a:lnTo>
                      <a:pt x="84" y="122"/>
                    </a:lnTo>
                    <a:lnTo>
                      <a:pt x="79" y="120"/>
                    </a:lnTo>
                    <a:lnTo>
                      <a:pt x="74" y="119"/>
                    </a:lnTo>
                    <a:lnTo>
                      <a:pt x="66" y="119"/>
                    </a:lnTo>
                    <a:lnTo>
                      <a:pt x="58" y="120"/>
                    </a:lnTo>
                    <a:lnTo>
                      <a:pt x="51" y="122"/>
                    </a:lnTo>
                    <a:lnTo>
                      <a:pt x="43" y="123"/>
                    </a:lnTo>
                    <a:lnTo>
                      <a:pt x="36" y="123"/>
                    </a:lnTo>
                    <a:lnTo>
                      <a:pt x="29" y="122"/>
                    </a:lnTo>
                    <a:lnTo>
                      <a:pt x="24" y="119"/>
                    </a:lnTo>
                    <a:lnTo>
                      <a:pt x="18" y="114"/>
                    </a:lnTo>
                    <a:lnTo>
                      <a:pt x="15" y="110"/>
                    </a:lnTo>
                    <a:lnTo>
                      <a:pt x="13" y="104"/>
                    </a:lnTo>
                    <a:lnTo>
                      <a:pt x="12" y="99"/>
                    </a:lnTo>
                    <a:lnTo>
                      <a:pt x="12" y="95"/>
                    </a:lnTo>
                    <a:lnTo>
                      <a:pt x="13" y="87"/>
                    </a:lnTo>
                    <a:lnTo>
                      <a:pt x="12" y="81"/>
                    </a:lnTo>
                    <a:lnTo>
                      <a:pt x="11" y="77"/>
                    </a:lnTo>
                    <a:lnTo>
                      <a:pt x="7" y="74"/>
                    </a:lnTo>
                    <a:lnTo>
                      <a:pt x="4" y="69"/>
                    </a:lnTo>
                    <a:lnTo>
                      <a:pt x="2" y="65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1" y="50"/>
                    </a:lnTo>
                    <a:lnTo>
                      <a:pt x="4" y="45"/>
                    </a:lnTo>
                    <a:lnTo>
                      <a:pt x="7" y="41"/>
                    </a:lnTo>
                    <a:lnTo>
                      <a:pt x="10" y="36"/>
                    </a:lnTo>
                    <a:lnTo>
                      <a:pt x="12" y="33"/>
                    </a:lnTo>
                    <a:lnTo>
                      <a:pt x="15" y="29"/>
                    </a:lnTo>
                    <a:lnTo>
                      <a:pt x="19" y="24"/>
                    </a:lnTo>
                    <a:lnTo>
                      <a:pt x="24" y="20"/>
                    </a:lnTo>
                    <a:lnTo>
                      <a:pt x="29" y="15"/>
                    </a:lnTo>
                    <a:lnTo>
                      <a:pt x="36" y="12"/>
                    </a:lnTo>
                    <a:lnTo>
                      <a:pt x="41" y="11"/>
                    </a:lnTo>
                    <a:lnTo>
                      <a:pt x="46" y="9"/>
                    </a:lnTo>
                    <a:lnTo>
                      <a:pt x="53" y="9"/>
                    </a:lnTo>
                    <a:lnTo>
                      <a:pt x="62" y="9"/>
                    </a:lnTo>
                    <a:lnTo>
                      <a:pt x="71" y="11"/>
                    </a:lnTo>
                    <a:lnTo>
                      <a:pt x="81" y="12"/>
                    </a:lnTo>
                    <a:lnTo>
                      <a:pt x="91" y="14"/>
                    </a:lnTo>
                    <a:lnTo>
                      <a:pt x="100" y="14"/>
                    </a:lnTo>
                    <a:lnTo>
                      <a:pt x="106" y="14"/>
                    </a:lnTo>
                    <a:lnTo>
                      <a:pt x="111" y="14"/>
                    </a:lnTo>
                    <a:lnTo>
                      <a:pt x="116" y="12"/>
                    </a:lnTo>
                    <a:lnTo>
                      <a:pt x="121" y="11"/>
                    </a:lnTo>
                    <a:lnTo>
                      <a:pt x="127" y="9"/>
                    </a:lnTo>
                    <a:lnTo>
                      <a:pt x="134" y="8"/>
                    </a:lnTo>
                    <a:lnTo>
                      <a:pt x="141" y="8"/>
                    </a:lnTo>
                    <a:lnTo>
                      <a:pt x="146" y="8"/>
                    </a:lnTo>
                    <a:lnTo>
                      <a:pt x="151" y="8"/>
                    </a:lnTo>
                    <a:lnTo>
                      <a:pt x="156" y="8"/>
                    </a:lnTo>
                    <a:lnTo>
                      <a:pt x="163" y="9"/>
                    </a:lnTo>
                    <a:lnTo>
                      <a:pt x="172" y="9"/>
                    </a:lnTo>
                    <a:lnTo>
                      <a:pt x="180" y="6"/>
                    </a:lnTo>
                    <a:lnTo>
                      <a:pt x="184" y="2"/>
                    </a:lnTo>
                    <a:lnTo>
                      <a:pt x="186" y="0"/>
                    </a:lnTo>
                    <a:lnTo>
                      <a:pt x="186" y="3"/>
                    </a:lnTo>
                    <a:lnTo>
                      <a:pt x="184" y="11"/>
                    </a:lnTo>
                    <a:lnTo>
                      <a:pt x="177" y="15"/>
                    </a:lnTo>
                    <a:lnTo>
                      <a:pt x="173" y="15"/>
                    </a:lnTo>
                    <a:lnTo>
                      <a:pt x="169" y="15"/>
                    </a:lnTo>
                    <a:lnTo>
                      <a:pt x="164" y="15"/>
                    </a:lnTo>
                    <a:lnTo>
                      <a:pt x="160" y="15"/>
                    </a:lnTo>
                    <a:lnTo>
                      <a:pt x="156" y="15"/>
                    </a:lnTo>
                    <a:lnTo>
                      <a:pt x="151" y="15"/>
                    </a:lnTo>
                    <a:lnTo>
                      <a:pt x="147" y="15"/>
                    </a:lnTo>
                    <a:lnTo>
                      <a:pt x="144" y="17"/>
                    </a:lnTo>
                    <a:lnTo>
                      <a:pt x="140" y="18"/>
                    </a:lnTo>
                    <a:lnTo>
                      <a:pt x="135" y="18"/>
                    </a:lnTo>
                    <a:lnTo>
                      <a:pt x="130" y="20"/>
                    </a:lnTo>
                    <a:lnTo>
                      <a:pt x="123" y="21"/>
                    </a:lnTo>
                    <a:lnTo>
                      <a:pt x="118" y="21"/>
                    </a:lnTo>
                    <a:lnTo>
                      <a:pt x="112" y="23"/>
                    </a:lnTo>
                    <a:lnTo>
                      <a:pt x="107" y="23"/>
                    </a:lnTo>
                    <a:lnTo>
                      <a:pt x="103" y="23"/>
                    </a:lnTo>
                    <a:lnTo>
                      <a:pt x="98" y="23"/>
                    </a:lnTo>
                    <a:lnTo>
                      <a:pt x="92" y="21"/>
                    </a:lnTo>
                    <a:lnTo>
                      <a:pt x="84" y="20"/>
                    </a:lnTo>
                    <a:lnTo>
                      <a:pt x="77" y="20"/>
                    </a:lnTo>
                    <a:lnTo>
                      <a:pt x="68" y="18"/>
                    </a:lnTo>
                    <a:lnTo>
                      <a:pt x="61" y="17"/>
                    </a:lnTo>
                    <a:lnTo>
                      <a:pt x="54" y="17"/>
                    </a:lnTo>
                    <a:lnTo>
                      <a:pt x="50" y="17"/>
                    </a:lnTo>
                    <a:lnTo>
                      <a:pt x="42" y="20"/>
                    </a:lnTo>
                    <a:lnTo>
                      <a:pt x="35" y="24"/>
                    </a:lnTo>
                    <a:lnTo>
                      <a:pt x="27" y="32"/>
                    </a:lnTo>
                    <a:lnTo>
                      <a:pt x="20" y="36"/>
                    </a:lnTo>
                    <a:lnTo>
                      <a:pt x="15" y="41"/>
                    </a:lnTo>
                    <a:lnTo>
                      <a:pt x="10" y="47"/>
                    </a:lnTo>
                    <a:lnTo>
                      <a:pt x="9" y="56"/>
                    </a:lnTo>
                    <a:lnTo>
                      <a:pt x="15" y="65"/>
                    </a:lnTo>
                    <a:lnTo>
                      <a:pt x="23" y="74"/>
                    </a:lnTo>
                    <a:lnTo>
                      <a:pt x="25" y="83"/>
                    </a:lnTo>
                    <a:lnTo>
                      <a:pt x="24" y="90"/>
                    </a:lnTo>
                    <a:lnTo>
                      <a:pt x="23" y="96"/>
                    </a:lnTo>
                    <a:lnTo>
                      <a:pt x="23" y="102"/>
                    </a:lnTo>
                    <a:lnTo>
                      <a:pt x="27" y="108"/>
                    </a:lnTo>
                    <a:lnTo>
                      <a:pt x="32" y="111"/>
                    </a:lnTo>
                    <a:lnTo>
                      <a:pt x="41" y="111"/>
                    </a:lnTo>
                    <a:lnTo>
                      <a:pt x="46" y="110"/>
                    </a:lnTo>
                    <a:lnTo>
                      <a:pt x="52" y="108"/>
                    </a:lnTo>
                    <a:lnTo>
                      <a:pt x="58" y="108"/>
                    </a:lnTo>
                    <a:lnTo>
                      <a:pt x="65" y="107"/>
                    </a:lnTo>
                    <a:lnTo>
                      <a:pt x="71" y="107"/>
                    </a:lnTo>
                    <a:lnTo>
                      <a:pt x="78" y="108"/>
                    </a:lnTo>
                    <a:lnTo>
                      <a:pt x="82" y="110"/>
                    </a:lnTo>
                    <a:lnTo>
                      <a:pt x="87" y="113"/>
                    </a:lnTo>
                    <a:lnTo>
                      <a:pt x="90" y="119"/>
                    </a:lnTo>
                    <a:lnTo>
                      <a:pt x="92" y="123"/>
                    </a:lnTo>
                    <a:lnTo>
                      <a:pt x="93" y="128"/>
                    </a:lnTo>
                    <a:lnTo>
                      <a:pt x="93" y="134"/>
                    </a:lnTo>
                    <a:lnTo>
                      <a:pt x="93" y="140"/>
                    </a:lnTo>
                    <a:lnTo>
                      <a:pt x="95" y="144"/>
                    </a:lnTo>
                    <a:lnTo>
                      <a:pt x="97" y="149"/>
                    </a:lnTo>
                    <a:lnTo>
                      <a:pt x="102" y="150"/>
                    </a:lnTo>
                    <a:lnTo>
                      <a:pt x="105" y="152"/>
                    </a:lnTo>
                    <a:lnTo>
                      <a:pt x="106" y="153"/>
                    </a:lnTo>
                    <a:lnTo>
                      <a:pt x="105" y="155"/>
                    </a:lnTo>
                    <a:lnTo>
                      <a:pt x="104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5" name="Freeform 67"/>
              <p:cNvSpPr>
                <a:spLocks/>
              </p:cNvSpPr>
              <p:nvPr/>
            </p:nvSpPr>
            <p:spPr bwMode="auto">
              <a:xfrm>
                <a:off x="5045" y="2146"/>
                <a:ext cx="104" cy="79"/>
              </a:xfrm>
              <a:custGeom>
                <a:avLst/>
                <a:gdLst>
                  <a:gd name="T0" fmla="*/ 30 w 104"/>
                  <a:gd name="T1" fmla="*/ 0 h 159"/>
                  <a:gd name="T2" fmla="*/ 33 w 104"/>
                  <a:gd name="T3" fmla="*/ 0 h 159"/>
                  <a:gd name="T4" fmla="*/ 27 w 104"/>
                  <a:gd name="T5" fmla="*/ 0 h 159"/>
                  <a:gd name="T6" fmla="*/ 18 w 104"/>
                  <a:gd name="T7" fmla="*/ 0 h 159"/>
                  <a:gd name="T8" fmla="*/ 13 w 104"/>
                  <a:gd name="T9" fmla="*/ 0 h 159"/>
                  <a:gd name="T10" fmla="*/ 17 w 104"/>
                  <a:gd name="T11" fmla="*/ 0 h 159"/>
                  <a:gd name="T12" fmla="*/ 25 w 104"/>
                  <a:gd name="T13" fmla="*/ 0 h 159"/>
                  <a:gd name="T14" fmla="*/ 33 w 104"/>
                  <a:gd name="T15" fmla="*/ 0 h 159"/>
                  <a:gd name="T16" fmla="*/ 30 w 104"/>
                  <a:gd name="T17" fmla="*/ 0 h 159"/>
                  <a:gd name="T18" fmla="*/ 24 w 104"/>
                  <a:gd name="T19" fmla="*/ 0 h 159"/>
                  <a:gd name="T20" fmla="*/ 27 w 104"/>
                  <a:gd name="T21" fmla="*/ 0 h 159"/>
                  <a:gd name="T22" fmla="*/ 43 w 104"/>
                  <a:gd name="T23" fmla="*/ 0 h 159"/>
                  <a:gd name="T24" fmla="*/ 58 w 104"/>
                  <a:gd name="T25" fmla="*/ 0 h 159"/>
                  <a:gd name="T26" fmla="*/ 69 w 104"/>
                  <a:gd name="T27" fmla="*/ 0 h 159"/>
                  <a:gd name="T28" fmla="*/ 81 w 104"/>
                  <a:gd name="T29" fmla="*/ 0 h 159"/>
                  <a:gd name="T30" fmla="*/ 89 w 104"/>
                  <a:gd name="T31" fmla="*/ 0 h 159"/>
                  <a:gd name="T32" fmla="*/ 98 w 104"/>
                  <a:gd name="T33" fmla="*/ 0 h 159"/>
                  <a:gd name="T34" fmla="*/ 104 w 104"/>
                  <a:gd name="T35" fmla="*/ 0 h 159"/>
                  <a:gd name="T36" fmla="*/ 101 w 104"/>
                  <a:gd name="T37" fmla="*/ 0 h 159"/>
                  <a:gd name="T38" fmla="*/ 92 w 104"/>
                  <a:gd name="T39" fmla="*/ 0 h 159"/>
                  <a:gd name="T40" fmla="*/ 78 w 104"/>
                  <a:gd name="T41" fmla="*/ 0 h 159"/>
                  <a:gd name="T42" fmla="*/ 63 w 104"/>
                  <a:gd name="T43" fmla="*/ 0 h 159"/>
                  <a:gd name="T44" fmla="*/ 45 w 104"/>
                  <a:gd name="T45" fmla="*/ 0 h 159"/>
                  <a:gd name="T46" fmla="*/ 27 w 104"/>
                  <a:gd name="T47" fmla="*/ 0 h 159"/>
                  <a:gd name="T48" fmla="*/ 18 w 104"/>
                  <a:gd name="T49" fmla="*/ 0 h 159"/>
                  <a:gd name="T50" fmla="*/ 14 w 104"/>
                  <a:gd name="T51" fmla="*/ 0 h 159"/>
                  <a:gd name="T52" fmla="*/ 17 w 104"/>
                  <a:gd name="T53" fmla="*/ 0 h 159"/>
                  <a:gd name="T54" fmla="*/ 9 w 104"/>
                  <a:gd name="T55" fmla="*/ 0 h 159"/>
                  <a:gd name="T56" fmla="*/ 0 w 104"/>
                  <a:gd name="T57" fmla="*/ 0 h 159"/>
                  <a:gd name="T58" fmla="*/ 8 w 104"/>
                  <a:gd name="T59" fmla="*/ 0 h 159"/>
                  <a:gd name="T60" fmla="*/ 17 w 104"/>
                  <a:gd name="T61" fmla="*/ 0 h 159"/>
                  <a:gd name="T62" fmla="*/ 23 w 104"/>
                  <a:gd name="T63" fmla="*/ 0 h 159"/>
                  <a:gd name="T64" fmla="*/ 19 w 104"/>
                  <a:gd name="T65" fmla="*/ 0 h 159"/>
                  <a:gd name="T66" fmla="*/ 11 w 104"/>
                  <a:gd name="T67" fmla="*/ 0 h 159"/>
                  <a:gd name="T68" fmla="*/ 25 w 104"/>
                  <a:gd name="T69" fmla="*/ 0 h 15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4"/>
                  <a:gd name="T106" fmla="*/ 0 h 159"/>
                  <a:gd name="T107" fmla="*/ 104 w 104"/>
                  <a:gd name="T108" fmla="*/ 159 h 15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4" h="159">
                    <a:moveTo>
                      <a:pt x="25" y="0"/>
                    </a:moveTo>
                    <a:lnTo>
                      <a:pt x="30" y="8"/>
                    </a:lnTo>
                    <a:lnTo>
                      <a:pt x="32" y="14"/>
                    </a:lnTo>
                    <a:lnTo>
                      <a:pt x="33" y="20"/>
                    </a:lnTo>
                    <a:lnTo>
                      <a:pt x="32" y="26"/>
                    </a:lnTo>
                    <a:lnTo>
                      <a:pt x="27" y="33"/>
                    </a:lnTo>
                    <a:lnTo>
                      <a:pt x="22" y="41"/>
                    </a:lnTo>
                    <a:lnTo>
                      <a:pt x="18" y="47"/>
                    </a:lnTo>
                    <a:lnTo>
                      <a:pt x="14" y="51"/>
                    </a:lnTo>
                    <a:lnTo>
                      <a:pt x="13" y="56"/>
                    </a:lnTo>
                    <a:lnTo>
                      <a:pt x="14" y="59"/>
                    </a:lnTo>
                    <a:lnTo>
                      <a:pt x="17" y="63"/>
                    </a:lnTo>
                    <a:lnTo>
                      <a:pt x="21" y="65"/>
                    </a:lnTo>
                    <a:lnTo>
                      <a:pt x="25" y="68"/>
                    </a:lnTo>
                    <a:lnTo>
                      <a:pt x="31" y="72"/>
                    </a:lnTo>
                    <a:lnTo>
                      <a:pt x="33" y="78"/>
                    </a:lnTo>
                    <a:lnTo>
                      <a:pt x="32" y="86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24" y="104"/>
                    </a:lnTo>
                    <a:lnTo>
                      <a:pt x="24" y="111"/>
                    </a:lnTo>
                    <a:lnTo>
                      <a:pt x="27" y="122"/>
                    </a:lnTo>
                    <a:lnTo>
                      <a:pt x="34" y="132"/>
                    </a:lnTo>
                    <a:lnTo>
                      <a:pt x="43" y="140"/>
                    </a:lnTo>
                    <a:lnTo>
                      <a:pt x="55" y="143"/>
                    </a:lnTo>
                    <a:lnTo>
                      <a:pt x="58" y="141"/>
                    </a:lnTo>
                    <a:lnTo>
                      <a:pt x="63" y="141"/>
                    </a:lnTo>
                    <a:lnTo>
                      <a:pt x="69" y="140"/>
                    </a:lnTo>
                    <a:lnTo>
                      <a:pt x="74" y="138"/>
                    </a:lnTo>
                    <a:lnTo>
                      <a:pt x="81" y="138"/>
                    </a:lnTo>
                    <a:lnTo>
                      <a:pt x="85" y="137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8" y="140"/>
                    </a:lnTo>
                    <a:lnTo>
                      <a:pt x="102" y="144"/>
                    </a:lnTo>
                    <a:lnTo>
                      <a:pt x="104" y="150"/>
                    </a:lnTo>
                    <a:lnTo>
                      <a:pt x="102" y="159"/>
                    </a:lnTo>
                    <a:lnTo>
                      <a:pt x="101" y="153"/>
                    </a:lnTo>
                    <a:lnTo>
                      <a:pt x="98" y="150"/>
                    </a:lnTo>
                    <a:lnTo>
                      <a:pt x="92" y="150"/>
                    </a:lnTo>
                    <a:lnTo>
                      <a:pt x="86" y="150"/>
                    </a:lnTo>
                    <a:lnTo>
                      <a:pt x="78" y="153"/>
                    </a:lnTo>
                    <a:lnTo>
                      <a:pt x="71" y="155"/>
                    </a:lnTo>
                    <a:lnTo>
                      <a:pt x="63" y="156"/>
                    </a:lnTo>
                    <a:lnTo>
                      <a:pt x="58" y="158"/>
                    </a:lnTo>
                    <a:lnTo>
                      <a:pt x="45" y="158"/>
                    </a:lnTo>
                    <a:lnTo>
                      <a:pt x="35" y="153"/>
                    </a:lnTo>
                    <a:lnTo>
                      <a:pt x="27" y="147"/>
                    </a:lnTo>
                    <a:lnTo>
                      <a:pt x="21" y="138"/>
                    </a:lnTo>
                    <a:lnTo>
                      <a:pt x="18" y="129"/>
                    </a:lnTo>
                    <a:lnTo>
                      <a:pt x="16" y="119"/>
                    </a:lnTo>
                    <a:lnTo>
                      <a:pt x="14" y="110"/>
                    </a:lnTo>
                    <a:lnTo>
                      <a:pt x="16" y="102"/>
                    </a:lnTo>
                    <a:lnTo>
                      <a:pt x="17" y="92"/>
                    </a:lnTo>
                    <a:lnTo>
                      <a:pt x="14" y="84"/>
                    </a:lnTo>
                    <a:lnTo>
                      <a:pt x="9" y="78"/>
                    </a:lnTo>
                    <a:lnTo>
                      <a:pt x="3" y="69"/>
                    </a:lnTo>
                    <a:lnTo>
                      <a:pt x="0" y="60"/>
                    </a:lnTo>
                    <a:lnTo>
                      <a:pt x="3" y="53"/>
                    </a:lnTo>
                    <a:lnTo>
                      <a:pt x="8" y="47"/>
                    </a:lnTo>
                    <a:lnTo>
                      <a:pt x="12" y="41"/>
                    </a:lnTo>
                    <a:lnTo>
                      <a:pt x="17" y="36"/>
                    </a:lnTo>
                    <a:lnTo>
                      <a:pt x="21" y="32"/>
                    </a:lnTo>
                    <a:lnTo>
                      <a:pt x="23" y="27"/>
                    </a:lnTo>
                    <a:lnTo>
                      <a:pt x="22" y="21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1" y="6"/>
                    </a:lnTo>
                    <a:lnTo>
                      <a:pt x="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6" name="Freeform 68"/>
              <p:cNvSpPr>
                <a:spLocks/>
              </p:cNvSpPr>
              <p:nvPr/>
            </p:nvSpPr>
            <p:spPr bwMode="auto">
              <a:xfrm>
                <a:off x="5048" y="2065"/>
                <a:ext cx="416" cy="87"/>
              </a:xfrm>
              <a:custGeom>
                <a:avLst/>
                <a:gdLst>
                  <a:gd name="T0" fmla="*/ 191 w 416"/>
                  <a:gd name="T1" fmla="*/ 1 h 174"/>
                  <a:gd name="T2" fmla="*/ 188 w 416"/>
                  <a:gd name="T3" fmla="*/ 1 h 174"/>
                  <a:gd name="T4" fmla="*/ 184 w 416"/>
                  <a:gd name="T5" fmla="*/ 1 h 174"/>
                  <a:gd name="T6" fmla="*/ 171 w 416"/>
                  <a:gd name="T7" fmla="*/ 1 h 174"/>
                  <a:gd name="T8" fmla="*/ 151 w 416"/>
                  <a:gd name="T9" fmla="*/ 1 h 174"/>
                  <a:gd name="T10" fmla="*/ 125 w 416"/>
                  <a:gd name="T11" fmla="*/ 1 h 174"/>
                  <a:gd name="T12" fmla="*/ 92 w 416"/>
                  <a:gd name="T13" fmla="*/ 1 h 174"/>
                  <a:gd name="T14" fmla="*/ 76 w 416"/>
                  <a:gd name="T15" fmla="*/ 1 h 174"/>
                  <a:gd name="T16" fmla="*/ 56 w 416"/>
                  <a:gd name="T17" fmla="*/ 1 h 174"/>
                  <a:gd name="T18" fmla="*/ 47 w 416"/>
                  <a:gd name="T19" fmla="*/ 1 h 174"/>
                  <a:gd name="T20" fmla="*/ 32 w 416"/>
                  <a:gd name="T21" fmla="*/ 1 h 174"/>
                  <a:gd name="T22" fmla="*/ 11 w 416"/>
                  <a:gd name="T23" fmla="*/ 1 h 174"/>
                  <a:gd name="T24" fmla="*/ 20 w 416"/>
                  <a:gd name="T25" fmla="*/ 1 h 174"/>
                  <a:gd name="T26" fmla="*/ 2 w 416"/>
                  <a:gd name="T27" fmla="*/ 1 h 174"/>
                  <a:gd name="T28" fmla="*/ 9 w 416"/>
                  <a:gd name="T29" fmla="*/ 1 h 174"/>
                  <a:gd name="T30" fmla="*/ 29 w 416"/>
                  <a:gd name="T31" fmla="*/ 1 h 174"/>
                  <a:gd name="T32" fmla="*/ 48 w 416"/>
                  <a:gd name="T33" fmla="*/ 1 h 174"/>
                  <a:gd name="T34" fmla="*/ 60 w 416"/>
                  <a:gd name="T35" fmla="*/ 1 h 174"/>
                  <a:gd name="T36" fmla="*/ 74 w 416"/>
                  <a:gd name="T37" fmla="*/ 1 h 174"/>
                  <a:gd name="T38" fmla="*/ 95 w 416"/>
                  <a:gd name="T39" fmla="*/ 1 h 174"/>
                  <a:gd name="T40" fmla="*/ 125 w 416"/>
                  <a:gd name="T41" fmla="*/ 1 h 174"/>
                  <a:gd name="T42" fmla="*/ 148 w 416"/>
                  <a:gd name="T43" fmla="*/ 1 h 174"/>
                  <a:gd name="T44" fmla="*/ 163 w 416"/>
                  <a:gd name="T45" fmla="*/ 1 h 174"/>
                  <a:gd name="T46" fmla="*/ 181 w 416"/>
                  <a:gd name="T47" fmla="*/ 1 h 174"/>
                  <a:gd name="T48" fmla="*/ 189 w 416"/>
                  <a:gd name="T49" fmla="*/ 1 h 174"/>
                  <a:gd name="T50" fmla="*/ 208 w 416"/>
                  <a:gd name="T51" fmla="*/ 1 h 174"/>
                  <a:gd name="T52" fmla="*/ 238 w 416"/>
                  <a:gd name="T53" fmla="*/ 1 h 174"/>
                  <a:gd name="T54" fmla="*/ 254 w 416"/>
                  <a:gd name="T55" fmla="*/ 1 h 174"/>
                  <a:gd name="T56" fmla="*/ 278 w 416"/>
                  <a:gd name="T57" fmla="*/ 1 h 174"/>
                  <a:gd name="T58" fmla="*/ 308 w 416"/>
                  <a:gd name="T59" fmla="*/ 1 h 174"/>
                  <a:gd name="T60" fmla="*/ 324 w 416"/>
                  <a:gd name="T61" fmla="*/ 1 h 174"/>
                  <a:gd name="T62" fmla="*/ 329 w 416"/>
                  <a:gd name="T63" fmla="*/ 1 h 174"/>
                  <a:gd name="T64" fmla="*/ 351 w 416"/>
                  <a:gd name="T65" fmla="*/ 1 h 174"/>
                  <a:gd name="T66" fmla="*/ 373 w 416"/>
                  <a:gd name="T67" fmla="*/ 1 h 174"/>
                  <a:gd name="T68" fmla="*/ 399 w 416"/>
                  <a:gd name="T69" fmla="*/ 1 h 174"/>
                  <a:gd name="T70" fmla="*/ 397 w 416"/>
                  <a:gd name="T71" fmla="*/ 1 h 174"/>
                  <a:gd name="T72" fmla="*/ 403 w 416"/>
                  <a:gd name="T73" fmla="*/ 1 h 174"/>
                  <a:gd name="T74" fmla="*/ 400 w 416"/>
                  <a:gd name="T75" fmla="*/ 1 h 174"/>
                  <a:gd name="T76" fmla="*/ 416 w 416"/>
                  <a:gd name="T77" fmla="*/ 1 h 174"/>
                  <a:gd name="T78" fmla="*/ 405 w 416"/>
                  <a:gd name="T79" fmla="*/ 1 h 174"/>
                  <a:gd name="T80" fmla="*/ 409 w 416"/>
                  <a:gd name="T81" fmla="*/ 1 h 174"/>
                  <a:gd name="T82" fmla="*/ 389 w 416"/>
                  <a:gd name="T83" fmla="*/ 1 h 174"/>
                  <a:gd name="T84" fmla="*/ 393 w 416"/>
                  <a:gd name="T85" fmla="*/ 1 h 174"/>
                  <a:gd name="T86" fmla="*/ 390 w 416"/>
                  <a:gd name="T87" fmla="*/ 1 h 174"/>
                  <a:gd name="T88" fmla="*/ 395 w 416"/>
                  <a:gd name="T89" fmla="*/ 1 h 174"/>
                  <a:gd name="T90" fmla="*/ 386 w 416"/>
                  <a:gd name="T91" fmla="*/ 1 h 174"/>
                  <a:gd name="T92" fmla="*/ 374 w 416"/>
                  <a:gd name="T93" fmla="*/ 1 h 174"/>
                  <a:gd name="T94" fmla="*/ 360 w 416"/>
                  <a:gd name="T95" fmla="*/ 1 h 174"/>
                  <a:gd name="T96" fmla="*/ 341 w 416"/>
                  <a:gd name="T97" fmla="*/ 1 h 174"/>
                  <a:gd name="T98" fmla="*/ 320 w 416"/>
                  <a:gd name="T99" fmla="*/ 1 h 174"/>
                  <a:gd name="T100" fmla="*/ 294 w 416"/>
                  <a:gd name="T101" fmla="*/ 1 h 174"/>
                  <a:gd name="T102" fmla="*/ 272 w 416"/>
                  <a:gd name="T103" fmla="*/ 1 h 174"/>
                  <a:gd name="T104" fmla="*/ 250 w 416"/>
                  <a:gd name="T105" fmla="*/ 1 h 174"/>
                  <a:gd name="T106" fmla="*/ 228 w 416"/>
                  <a:gd name="T107" fmla="*/ 1 h 174"/>
                  <a:gd name="T108" fmla="*/ 216 w 416"/>
                  <a:gd name="T109" fmla="*/ 1 h 174"/>
                  <a:gd name="T110" fmla="*/ 193 w 416"/>
                  <a:gd name="T111" fmla="*/ 1 h 174"/>
                  <a:gd name="T112" fmla="*/ 194 w 416"/>
                  <a:gd name="T113" fmla="*/ 1 h 174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16"/>
                  <a:gd name="T172" fmla="*/ 0 h 174"/>
                  <a:gd name="T173" fmla="*/ 416 w 416"/>
                  <a:gd name="T174" fmla="*/ 174 h 174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16" h="174">
                    <a:moveTo>
                      <a:pt x="194" y="160"/>
                    </a:moveTo>
                    <a:lnTo>
                      <a:pt x="194" y="168"/>
                    </a:lnTo>
                    <a:lnTo>
                      <a:pt x="193" y="172"/>
                    </a:lnTo>
                    <a:lnTo>
                      <a:pt x="191" y="174"/>
                    </a:lnTo>
                    <a:lnTo>
                      <a:pt x="190" y="171"/>
                    </a:lnTo>
                    <a:lnTo>
                      <a:pt x="189" y="168"/>
                    </a:lnTo>
                    <a:lnTo>
                      <a:pt x="189" y="166"/>
                    </a:lnTo>
                    <a:lnTo>
                      <a:pt x="188" y="163"/>
                    </a:lnTo>
                    <a:lnTo>
                      <a:pt x="188" y="160"/>
                    </a:lnTo>
                    <a:lnTo>
                      <a:pt x="187" y="154"/>
                    </a:lnTo>
                    <a:lnTo>
                      <a:pt x="185" y="148"/>
                    </a:lnTo>
                    <a:lnTo>
                      <a:pt x="184" y="142"/>
                    </a:lnTo>
                    <a:lnTo>
                      <a:pt x="181" y="136"/>
                    </a:lnTo>
                    <a:lnTo>
                      <a:pt x="179" y="130"/>
                    </a:lnTo>
                    <a:lnTo>
                      <a:pt x="175" y="123"/>
                    </a:lnTo>
                    <a:lnTo>
                      <a:pt x="171" y="115"/>
                    </a:lnTo>
                    <a:lnTo>
                      <a:pt x="166" y="106"/>
                    </a:lnTo>
                    <a:lnTo>
                      <a:pt x="161" y="100"/>
                    </a:lnTo>
                    <a:lnTo>
                      <a:pt x="155" y="94"/>
                    </a:lnTo>
                    <a:lnTo>
                      <a:pt x="151" y="91"/>
                    </a:lnTo>
                    <a:lnTo>
                      <a:pt x="147" y="91"/>
                    </a:lnTo>
                    <a:lnTo>
                      <a:pt x="144" y="87"/>
                    </a:lnTo>
                    <a:lnTo>
                      <a:pt x="135" y="76"/>
                    </a:lnTo>
                    <a:lnTo>
                      <a:pt x="125" y="67"/>
                    </a:lnTo>
                    <a:lnTo>
                      <a:pt x="115" y="67"/>
                    </a:lnTo>
                    <a:lnTo>
                      <a:pt x="107" y="72"/>
                    </a:lnTo>
                    <a:lnTo>
                      <a:pt x="98" y="75"/>
                    </a:lnTo>
                    <a:lnTo>
                      <a:pt x="92" y="78"/>
                    </a:lnTo>
                    <a:lnTo>
                      <a:pt x="87" y="81"/>
                    </a:lnTo>
                    <a:lnTo>
                      <a:pt x="81" y="93"/>
                    </a:lnTo>
                    <a:lnTo>
                      <a:pt x="79" y="103"/>
                    </a:lnTo>
                    <a:lnTo>
                      <a:pt x="76" y="114"/>
                    </a:lnTo>
                    <a:lnTo>
                      <a:pt x="72" y="118"/>
                    </a:lnTo>
                    <a:lnTo>
                      <a:pt x="66" y="120"/>
                    </a:lnTo>
                    <a:lnTo>
                      <a:pt x="60" y="120"/>
                    </a:lnTo>
                    <a:lnTo>
                      <a:pt x="56" y="118"/>
                    </a:lnTo>
                    <a:lnTo>
                      <a:pt x="55" y="112"/>
                    </a:lnTo>
                    <a:lnTo>
                      <a:pt x="54" y="105"/>
                    </a:lnTo>
                    <a:lnTo>
                      <a:pt x="50" y="105"/>
                    </a:lnTo>
                    <a:lnTo>
                      <a:pt x="47" y="108"/>
                    </a:lnTo>
                    <a:lnTo>
                      <a:pt x="45" y="112"/>
                    </a:lnTo>
                    <a:lnTo>
                      <a:pt x="44" y="118"/>
                    </a:lnTo>
                    <a:lnTo>
                      <a:pt x="40" y="126"/>
                    </a:lnTo>
                    <a:lnTo>
                      <a:pt x="32" y="130"/>
                    </a:lnTo>
                    <a:lnTo>
                      <a:pt x="19" y="132"/>
                    </a:lnTo>
                    <a:lnTo>
                      <a:pt x="13" y="133"/>
                    </a:lnTo>
                    <a:lnTo>
                      <a:pt x="10" y="139"/>
                    </a:lnTo>
                    <a:lnTo>
                      <a:pt x="11" y="145"/>
                    </a:lnTo>
                    <a:lnTo>
                      <a:pt x="15" y="151"/>
                    </a:lnTo>
                    <a:lnTo>
                      <a:pt x="16" y="153"/>
                    </a:lnTo>
                    <a:lnTo>
                      <a:pt x="18" y="154"/>
                    </a:lnTo>
                    <a:lnTo>
                      <a:pt x="20" y="157"/>
                    </a:lnTo>
                    <a:lnTo>
                      <a:pt x="22" y="160"/>
                    </a:lnTo>
                    <a:lnTo>
                      <a:pt x="5" y="160"/>
                    </a:lnTo>
                    <a:lnTo>
                      <a:pt x="3" y="157"/>
                    </a:lnTo>
                    <a:lnTo>
                      <a:pt x="2" y="153"/>
                    </a:lnTo>
                    <a:lnTo>
                      <a:pt x="1" y="147"/>
                    </a:lnTo>
                    <a:lnTo>
                      <a:pt x="0" y="141"/>
                    </a:lnTo>
                    <a:lnTo>
                      <a:pt x="3" y="127"/>
                    </a:lnTo>
                    <a:lnTo>
                      <a:pt x="9" y="118"/>
                    </a:lnTo>
                    <a:lnTo>
                      <a:pt x="17" y="114"/>
                    </a:lnTo>
                    <a:lnTo>
                      <a:pt x="21" y="115"/>
                    </a:lnTo>
                    <a:lnTo>
                      <a:pt x="24" y="118"/>
                    </a:lnTo>
                    <a:lnTo>
                      <a:pt x="29" y="120"/>
                    </a:lnTo>
                    <a:lnTo>
                      <a:pt x="32" y="117"/>
                    </a:lnTo>
                    <a:lnTo>
                      <a:pt x="35" y="109"/>
                    </a:lnTo>
                    <a:lnTo>
                      <a:pt x="41" y="100"/>
                    </a:lnTo>
                    <a:lnTo>
                      <a:pt x="48" y="93"/>
                    </a:lnTo>
                    <a:lnTo>
                      <a:pt x="55" y="91"/>
                    </a:lnTo>
                    <a:lnTo>
                      <a:pt x="58" y="97"/>
                    </a:lnTo>
                    <a:lnTo>
                      <a:pt x="59" y="105"/>
                    </a:lnTo>
                    <a:lnTo>
                      <a:pt x="60" y="108"/>
                    </a:lnTo>
                    <a:lnTo>
                      <a:pt x="63" y="108"/>
                    </a:lnTo>
                    <a:lnTo>
                      <a:pt x="69" y="106"/>
                    </a:lnTo>
                    <a:lnTo>
                      <a:pt x="72" y="102"/>
                    </a:lnTo>
                    <a:lnTo>
                      <a:pt x="74" y="93"/>
                    </a:lnTo>
                    <a:lnTo>
                      <a:pt x="76" y="81"/>
                    </a:lnTo>
                    <a:lnTo>
                      <a:pt x="86" y="69"/>
                    </a:lnTo>
                    <a:lnTo>
                      <a:pt x="89" y="66"/>
                    </a:lnTo>
                    <a:lnTo>
                      <a:pt x="95" y="63"/>
                    </a:lnTo>
                    <a:lnTo>
                      <a:pt x="101" y="58"/>
                    </a:lnTo>
                    <a:lnTo>
                      <a:pt x="112" y="54"/>
                    </a:lnTo>
                    <a:lnTo>
                      <a:pt x="119" y="54"/>
                    </a:lnTo>
                    <a:lnTo>
                      <a:pt x="125" y="55"/>
                    </a:lnTo>
                    <a:lnTo>
                      <a:pt x="132" y="61"/>
                    </a:lnTo>
                    <a:lnTo>
                      <a:pt x="138" y="66"/>
                    </a:lnTo>
                    <a:lnTo>
                      <a:pt x="144" y="73"/>
                    </a:lnTo>
                    <a:lnTo>
                      <a:pt x="148" y="78"/>
                    </a:lnTo>
                    <a:lnTo>
                      <a:pt x="150" y="82"/>
                    </a:lnTo>
                    <a:lnTo>
                      <a:pt x="151" y="84"/>
                    </a:lnTo>
                    <a:lnTo>
                      <a:pt x="157" y="85"/>
                    </a:lnTo>
                    <a:lnTo>
                      <a:pt x="163" y="91"/>
                    </a:lnTo>
                    <a:lnTo>
                      <a:pt x="168" y="99"/>
                    </a:lnTo>
                    <a:lnTo>
                      <a:pt x="174" y="108"/>
                    </a:lnTo>
                    <a:lnTo>
                      <a:pt x="178" y="117"/>
                    </a:lnTo>
                    <a:lnTo>
                      <a:pt x="181" y="124"/>
                    </a:lnTo>
                    <a:lnTo>
                      <a:pt x="184" y="130"/>
                    </a:lnTo>
                    <a:lnTo>
                      <a:pt x="185" y="132"/>
                    </a:lnTo>
                    <a:lnTo>
                      <a:pt x="186" y="106"/>
                    </a:lnTo>
                    <a:lnTo>
                      <a:pt x="189" y="85"/>
                    </a:lnTo>
                    <a:lnTo>
                      <a:pt x="193" y="69"/>
                    </a:lnTo>
                    <a:lnTo>
                      <a:pt x="198" y="55"/>
                    </a:lnTo>
                    <a:lnTo>
                      <a:pt x="203" y="45"/>
                    </a:lnTo>
                    <a:lnTo>
                      <a:pt x="208" y="39"/>
                    </a:lnTo>
                    <a:lnTo>
                      <a:pt x="214" y="33"/>
                    </a:lnTo>
                    <a:lnTo>
                      <a:pt x="219" y="28"/>
                    </a:lnTo>
                    <a:lnTo>
                      <a:pt x="229" y="22"/>
                    </a:lnTo>
                    <a:lnTo>
                      <a:pt x="238" y="22"/>
                    </a:lnTo>
                    <a:lnTo>
                      <a:pt x="244" y="25"/>
                    </a:lnTo>
                    <a:lnTo>
                      <a:pt x="249" y="28"/>
                    </a:lnTo>
                    <a:lnTo>
                      <a:pt x="251" y="28"/>
                    </a:lnTo>
                    <a:lnTo>
                      <a:pt x="254" y="27"/>
                    </a:lnTo>
                    <a:lnTo>
                      <a:pt x="259" y="22"/>
                    </a:lnTo>
                    <a:lnTo>
                      <a:pt x="265" y="18"/>
                    </a:lnTo>
                    <a:lnTo>
                      <a:pt x="271" y="13"/>
                    </a:lnTo>
                    <a:lnTo>
                      <a:pt x="278" y="9"/>
                    </a:lnTo>
                    <a:lnTo>
                      <a:pt x="285" y="4"/>
                    </a:lnTo>
                    <a:lnTo>
                      <a:pt x="294" y="1"/>
                    </a:lnTo>
                    <a:lnTo>
                      <a:pt x="302" y="0"/>
                    </a:lnTo>
                    <a:lnTo>
                      <a:pt x="308" y="1"/>
                    </a:lnTo>
                    <a:lnTo>
                      <a:pt x="313" y="4"/>
                    </a:lnTo>
                    <a:lnTo>
                      <a:pt x="318" y="7"/>
                    </a:lnTo>
                    <a:lnTo>
                      <a:pt x="321" y="10"/>
                    </a:lnTo>
                    <a:lnTo>
                      <a:pt x="324" y="15"/>
                    </a:lnTo>
                    <a:lnTo>
                      <a:pt x="325" y="19"/>
                    </a:lnTo>
                    <a:lnTo>
                      <a:pt x="326" y="22"/>
                    </a:lnTo>
                    <a:lnTo>
                      <a:pt x="328" y="28"/>
                    </a:lnTo>
                    <a:lnTo>
                      <a:pt x="329" y="37"/>
                    </a:lnTo>
                    <a:lnTo>
                      <a:pt x="333" y="45"/>
                    </a:lnTo>
                    <a:lnTo>
                      <a:pt x="341" y="49"/>
                    </a:lnTo>
                    <a:lnTo>
                      <a:pt x="347" y="48"/>
                    </a:lnTo>
                    <a:lnTo>
                      <a:pt x="351" y="42"/>
                    </a:lnTo>
                    <a:lnTo>
                      <a:pt x="355" y="36"/>
                    </a:lnTo>
                    <a:lnTo>
                      <a:pt x="361" y="33"/>
                    </a:lnTo>
                    <a:lnTo>
                      <a:pt x="369" y="31"/>
                    </a:lnTo>
                    <a:lnTo>
                      <a:pt x="373" y="28"/>
                    </a:lnTo>
                    <a:lnTo>
                      <a:pt x="377" y="25"/>
                    </a:lnTo>
                    <a:lnTo>
                      <a:pt x="385" y="24"/>
                    </a:lnTo>
                    <a:lnTo>
                      <a:pt x="394" y="27"/>
                    </a:lnTo>
                    <a:lnTo>
                      <a:pt x="399" y="34"/>
                    </a:lnTo>
                    <a:lnTo>
                      <a:pt x="402" y="45"/>
                    </a:lnTo>
                    <a:lnTo>
                      <a:pt x="401" y="54"/>
                    </a:lnTo>
                    <a:lnTo>
                      <a:pt x="399" y="58"/>
                    </a:lnTo>
                    <a:lnTo>
                      <a:pt x="397" y="64"/>
                    </a:lnTo>
                    <a:lnTo>
                      <a:pt x="396" y="70"/>
                    </a:lnTo>
                    <a:lnTo>
                      <a:pt x="397" y="75"/>
                    </a:lnTo>
                    <a:lnTo>
                      <a:pt x="400" y="79"/>
                    </a:lnTo>
                    <a:lnTo>
                      <a:pt x="403" y="87"/>
                    </a:lnTo>
                    <a:lnTo>
                      <a:pt x="404" y="94"/>
                    </a:lnTo>
                    <a:lnTo>
                      <a:pt x="399" y="100"/>
                    </a:lnTo>
                    <a:lnTo>
                      <a:pt x="396" y="108"/>
                    </a:lnTo>
                    <a:lnTo>
                      <a:pt x="400" y="121"/>
                    </a:lnTo>
                    <a:lnTo>
                      <a:pt x="409" y="136"/>
                    </a:lnTo>
                    <a:lnTo>
                      <a:pt x="415" y="148"/>
                    </a:lnTo>
                    <a:lnTo>
                      <a:pt x="415" y="150"/>
                    </a:lnTo>
                    <a:lnTo>
                      <a:pt x="416" y="153"/>
                    </a:lnTo>
                    <a:lnTo>
                      <a:pt x="414" y="157"/>
                    </a:lnTo>
                    <a:lnTo>
                      <a:pt x="410" y="160"/>
                    </a:lnTo>
                    <a:lnTo>
                      <a:pt x="405" y="160"/>
                    </a:lnTo>
                    <a:lnTo>
                      <a:pt x="405" y="159"/>
                    </a:lnTo>
                    <a:lnTo>
                      <a:pt x="408" y="156"/>
                    </a:lnTo>
                    <a:lnTo>
                      <a:pt x="409" y="153"/>
                    </a:lnTo>
                    <a:lnTo>
                      <a:pt x="409" y="148"/>
                    </a:lnTo>
                    <a:lnTo>
                      <a:pt x="407" y="141"/>
                    </a:lnTo>
                    <a:lnTo>
                      <a:pt x="401" y="129"/>
                    </a:lnTo>
                    <a:lnTo>
                      <a:pt x="395" y="118"/>
                    </a:lnTo>
                    <a:lnTo>
                      <a:pt x="389" y="112"/>
                    </a:lnTo>
                    <a:lnTo>
                      <a:pt x="386" y="109"/>
                    </a:lnTo>
                    <a:lnTo>
                      <a:pt x="386" y="103"/>
                    </a:lnTo>
                    <a:lnTo>
                      <a:pt x="388" y="97"/>
                    </a:lnTo>
                    <a:lnTo>
                      <a:pt x="393" y="94"/>
                    </a:lnTo>
                    <a:lnTo>
                      <a:pt x="396" y="90"/>
                    </a:lnTo>
                    <a:lnTo>
                      <a:pt x="397" y="85"/>
                    </a:lnTo>
                    <a:lnTo>
                      <a:pt x="396" y="81"/>
                    </a:lnTo>
                    <a:lnTo>
                      <a:pt x="390" y="76"/>
                    </a:lnTo>
                    <a:lnTo>
                      <a:pt x="387" y="72"/>
                    </a:lnTo>
                    <a:lnTo>
                      <a:pt x="388" y="64"/>
                    </a:lnTo>
                    <a:lnTo>
                      <a:pt x="391" y="57"/>
                    </a:lnTo>
                    <a:lnTo>
                      <a:pt x="395" y="51"/>
                    </a:lnTo>
                    <a:lnTo>
                      <a:pt x="396" y="45"/>
                    </a:lnTo>
                    <a:lnTo>
                      <a:pt x="395" y="37"/>
                    </a:lnTo>
                    <a:lnTo>
                      <a:pt x="390" y="31"/>
                    </a:lnTo>
                    <a:lnTo>
                      <a:pt x="386" y="30"/>
                    </a:lnTo>
                    <a:lnTo>
                      <a:pt x="383" y="34"/>
                    </a:lnTo>
                    <a:lnTo>
                      <a:pt x="381" y="40"/>
                    </a:lnTo>
                    <a:lnTo>
                      <a:pt x="378" y="46"/>
                    </a:lnTo>
                    <a:lnTo>
                      <a:pt x="374" y="48"/>
                    </a:lnTo>
                    <a:lnTo>
                      <a:pt x="370" y="46"/>
                    </a:lnTo>
                    <a:lnTo>
                      <a:pt x="367" y="43"/>
                    </a:lnTo>
                    <a:lnTo>
                      <a:pt x="363" y="42"/>
                    </a:lnTo>
                    <a:lnTo>
                      <a:pt x="360" y="43"/>
                    </a:lnTo>
                    <a:lnTo>
                      <a:pt x="356" y="46"/>
                    </a:lnTo>
                    <a:lnTo>
                      <a:pt x="351" y="52"/>
                    </a:lnTo>
                    <a:lnTo>
                      <a:pt x="346" y="55"/>
                    </a:lnTo>
                    <a:lnTo>
                      <a:pt x="341" y="57"/>
                    </a:lnTo>
                    <a:lnTo>
                      <a:pt x="334" y="54"/>
                    </a:lnTo>
                    <a:lnTo>
                      <a:pt x="329" y="49"/>
                    </a:lnTo>
                    <a:lnTo>
                      <a:pt x="323" y="42"/>
                    </a:lnTo>
                    <a:lnTo>
                      <a:pt x="320" y="30"/>
                    </a:lnTo>
                    <a:lnTo>
                      <a:pt x="316" y="19"/>
                    </a:lnTo>
                    <a:lnTo>
                      <a:pt x="308" y="13"/>
                    </a:lnTo>
                    <a:lnTo>
                      <a:pt x="300" y="12"/>
                    </a:lnTo>
                    <a:lnTo>
                      <a:pt x="294" y="13"/>
                    </a:lnTo>
                    <a:lnTo>
                      <a:pt x="289" y="16"/>
                    </a:lnTo>
                    <a:lnTo>
                      <a:pt x="283" y="21"/>
                    </a:lnTo>
                    <a:lnTo>
                      <a:pt x="278" y="25"/>
                    </a:lnTo>
                    <a:lnTo>
                      <a:pt x="272" y="30"/>
                    </a:lnTo>
                    <a:lnTo>
                      <a:pt x="267" y="34"/>
                    </a:lnTo>
                    <a:lnTo>
                      <a:pt x="262" y="37"/>
                    </a:lnTo>
                    <a:lnTo>
                      <a:pt x="255" y="39"/>
                    </a:lnTo>
                    <a:lnTo>
                      <a:pt x="250" y="39"/>
                    </a:lnTo>
                    <a:lnTo>
                      <a:pt x="244" y="37"/>
                    </a:lnTo>
                    <a:lnTo>
                      <a:pt x="238" y="37"/>
                    </a:lnTo>
                    <a:lnTo>
                      <a:pt x="233" y="37"/>
                    </a:lnTo>
                    <a:lnTo>
                      <a:pt x="228" y="39"/>
                    </a:lnTo>
                    <a:lnTo>
                      <a:pt x="225" y="40"/>
                    </a:lnTo>
                    <a:lnTo>
                      <a:pt x="220" y="42"/>
                    </a:lnTo>
                    <a:lnTo>
                      <a:pt x="218" y="43"/>
                    </a:lnTo>
                    <a:lnTo>
                      <a:pt x="216" y="46"/>
                    </a:lnTo>
                    <a:lnTo>
                      <a:pt x="210" y="55"/>
                    </a:lnTo>
                    <a:lnTo>
                      <a:pt x="202" y="72"/>
                    </a:lnTo>
                    <a:lnTo>
                      <a:pt x="194" y="96"/>
                    </a:lnTo>
                    <a:lnTo>
                      <a:pt x="193" y="126"/>
                    </a:lnTo>
                    <a:lnTo>
                      <a:pt x="194" y="136"/>
                    </a:lnTo>
                    <a:lnTo>
                      <a:pt x="194" y="145"/>
                    </a:lnTo>
                    <a:lnTo>
                      <a:pt x="194" y="154"/>
                    </a:lnTo>
                    <a:lnTo>
                      <a:pt x="194" y="1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7" name="Freeform 69"/>
              <p:cNvSpPr>
                <a:spLocks/>
              </p:cNvSpPr>
              <p:nvPr/>
            </p:nvSpPr>
            <p:spPr bwMode="auto">
              <a:xfrm>
                <a:off x="5453" y="2146"/>
                <a:ext cx="5" cy="1"/>
              </a:xfrm>
              <a:custGeom>
                <a:avLst/>
                <a:gdLst>
                  <a:gd name="T0" fmla="*/ 5 w 5"/>
                  <a:gd name="T1" fmla="*/ 0 h 2"/>
                  <a:gd name="T2" fmla="*/ 3 w 5"/>
                  <a:gd name="T3" fmla="*/ 1 h 2"/>
                  <a:gd name="T4" fmla="*/ 2 w 5"/>
                  <a:gd name="T5" fmla="*/ 1 h 2"/>
                  <a:gd name="T6" fmla="*/ 0 w 5"/>
                  <a:gd name="T7" fmla="*/ 1 h 2"/>
                  <a:gd name="T8" fmla="*/ 0 w 5"/>
                  <a:gd name="T9" fmla="*/ 0 h 2"/>
                  <a:gd name="T10" fmla="*/ 5 w 5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"/>
                  <a:gd name="T20" fmla="*/ 5 w 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">
                    <a:moveTo>
                      <a:pt x="5" y="0"/>
                    </a:moveTo>
                    <a:lnTo>
                      <a:pt x="3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8" name="Freeform 70"/>
              <p:cNvSpPr>
                <a:spLocks/>
              </p:cNvSpPr>
              <p:nvPr/>
            </p:nvSpPr>
            <p:spPr bwMode="auto">
              <a:xfrm>
                <a:off x="5343" y="2191"/>
                <a:ext cx="121" cy="84"/>
              </a:xfrm>
              <a:custGeom>
                <a:avLst/>
                <a:gdLst>
                  <a:gd name="T0" fmla="*/ 86 w 121"/>
                  <a:gd name="T1" fmla="*/ 0 h 170"/>
                  <a:gd name="T2" fmla="*/ 96 w 121"/>
                  <a:gd name="T3" fmla="*/ 0 h 170"/>
                  <a:gd name="T4" fmla="*/ 113 w 121"/>
                  <a:gd name="T5" fmla="*/ 0 h 170"/>
                  <a:gd name="T6" fmla="*/ 117 w 121"/>
                  <a:gd name="T7" fmla="*/ 0 h 170"/>
                  <a:gd name="T8" fmla="*/ 115 w 121"/>
                  <a:gd name="T9" fmla="*/ 0 h 170"/>
                  <a:gd name="T10" fmla="*/ 107 w 121"/>
                  <a:gd name="T11" fmla="*/ 0 h 170"/>
                  <a:gd name="T12" fmla="*/ 96 w 121"/>
                  <a:gd name="T13" fmla="*/ 0 h 170"/>
                  <a:gd name="T14" fmla="*/ 82 w 121"/>
                  <a:gd name="T15" fmla="*/ 0 h 170"/>
                  <a:gd name="T16" fmla="*/ 69 w 121"/>
                  <a:gd name="T17" fmla="*/ 0 h 170"/>
                  <a:gd name="T18" fmla="*/ 56 w 121"/>
                  <a:gd name="T19" fmla="*/ 0 h 170"/>
                  <a:gd name="T20" fmla="*/ 46 w 121"/>
                  <a:gd name="T21" fmla="*/ 0 h 170"/>
                  <a:gd name="T22" fmla="*/ 38 w 121"/>
                  <a:gd name="T23" fmla="*/ 0 h 170"/>
                  <a:gd name="T24" fmla="*/ 30 w 121"/>
                  <a:gd name="T25" fmla="*/ 0 h 170"/>
                  <a:gd name="T26" fmla="*/ 14 w 121"/>
                  <a:gd name="T27" fmla="*/ 0 h 170"/>
                  <a:gd name="T28" fmla="*/ 5 w 121"/>
                  <a:gd name="T29" fmla="*/ 0 h 170"/>
                  <a:gd name="T30" fmla="*/ 0 w 121"/>
                  <a:gd name="T31" fmla="*/ 0 h 170"/>
                  <a:gd name="T32" fmla="*/ 4 w 121"/>
                  <a:gd name="T33" fmla="*/ 0 h 170"/>
                  <a:gd name="T34" fmla="*/ 13 w 121"/>
                  <a:gd name="T35" fmla="*/ 0 h 170"/>
                  <a:gd name="T36" fmla="*/ 23 w 121"/>
                  <a:gd name="T37" fmla="*/ 0 h 170"/>
                  <a:gd name="T38" fmla="*/ 33 w 121"/>
                  <a:gd name="T39" fmla="*/ 0 h 170"/>
                  <a:gd name="T40" fmla="*/ 39 w 121"/>
                  <a:gd name="T41" fmla="*/ 0 h 170"/>
                  <a:gd name="T42" fmla="*/ 44 w 121"/>
                  <a:gd name="T43" fmla="*/ 0 h 170"/>
                  <a:gd name="T44" fmla="*/ 53 w 121"/>
                  <a:gd name="T45" fmla="*/ 0 h 170"/>
                  <a:gd name="T46" fmla="*/ 67 w 121"/>
                  <a:gd name="T47" fmla="*/ 0 h 170"/>
                  <a:gd name="T48" fmla="*/ 88 w 121"/>
                  <a:gd name="T49" fmla="*/ 0 h 170"/>
                  <a:gd name="T50" fmla="*/ 103 w 121"/>
                  <a:gd name="T51" fmla="*/ 0 h 170"/>
                  <a:gd name="T52" fmla="*/ 113 w 121"/>
                  <a:gd name="T53" fmla="*/ 0 h 170"/>
                  <a:gd name="T54" fmla="*/ 118 w 121"/>
                  <a:gd name="T55" fmla="*/ 0 h 170"/>
                  <a:gd name="T56" fmla="*/ 121 w 121"/>
                  <a:gd name="T57" fmla="*/ 0 h 170"/>
                  <a:gd name="T58" fmla="*/ 114 w 121"/>
                  <a:gd name="T59" fmla="*/ 0 h 170"/>
                  <a:gd name="T60" fmla="*/ 103 w 121"/>
                  <a:gd name="T61" fmla="*/ 0 h 170"/>
                  <a:gd name="T62" fmla="*/ 89 w 121"/>
                  <a:gd name="T63" fmla="*/ 0 h 170"/>
                  <a:gd name="T64" fmla="*/ 88 w 121"/>
                  <a:gd name="T65" fmla="*/ 0 h 170"/>
                  <a:gd name="T66" fmla="*/ 86 w 121"/>
                  <a:gd name="T67" fmla="*/ 0 h 170"/>
                  <a:gd name="T68" fmla="*/ 78 w 121"/>
                  <a:gd name="T69" fmla="*/ 0 h 170"/>
                  <a:gd name="T70" fmla="*/ 68 w 121"/>
                  <a:gd name="T71" fmla="*/ 0 h 170"/>
                  <a:gd name="T72" fmla="*/ 59 w 121"/>
                  <a:gd name="T73" fmla="*/ 0 h 170"/>
                  <a:gd name="T74" fmla="*/ 50 w 121"/>
                  <a:gd name="T75" fmla="*/ 0 h 170"/>
                  <a:gd name="T76" fmla="*/ 42 w 121"/>
                  <a:gd name="T77" fmla="*/ 0 h 170"/>
                  <a:gd name="T78" fmla="*/ 35 w 121"/>
                  <a:gd name="T79" fmla="*/ 0 h 170"/>
                  <a:gd name="T80" fmla="*/ 26 w 121"/>
                  <a:gd name="T81" fmla="*/ 0 h 170"/>
                  <a:gd name="T82" fmla="*/ 22 w 121"/>
                  <a:gd name="T83" fmla="*/ 0 h 170"/>
                  <a:gd name="T84" fmla="*/ 18 w 121"/>
                  <a:gd name="T85" fmla="*/ 0 h 170"/>
                  <a:gd name="T86" fmla="*/ 18 w 121"/>
                  <a:gd name="T87" fmla="*/ 0 h 170"/>
                  <a:gd name="T88" fmla="*/ 24 w 121"/>
                  <a:gd name="T89" fmla="*/ 0 h 170"/>
                  <a:gd name="T90" fmla="*/ 27 w 121"/>
                  <a:gd name="T91" fmla="*/ 0 h 170"/>
                  <a:gd name="T92" fmla="*/ 34 w 121"/>
                  <a:gd name="T93" fmla="*/ 0 h 170"/>
                  <a:gd name="T94" fmla="*/ 43 w 121"/>
                  <a:gd name="T95" fmla="*/ 0 h 170"/>
                  <a:gd name="T96" fmla="*/ 54 w 121"/>
                  <a:gd name="T97" fmla="*/ 0 h 170"/>
                  <a:gd name="T98" fmla="*/ 68 w 121"/>
                  <a:gd name="T99" fmla="*/ 0 h 170"/>
                  <a:gd name="T100" fmla="*/ 79 w 121"/>
                  <a:gd name="T101" fmla="*/ 0 h 170"/>
                  <a:gd name="T102" fmla="*/ 85 w 121"/>
                  <a:gd name="T103" fmla="*/ 0 h 1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1"/>
                  <a:gd name="T157" fmla="*/ 0 h 170"/>
                  <a:gd name="T158" fmla="*/ 121 w 121"/>
                  <a:gd name="T159" fmla="*/ 170 h 1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1" h="170">
                    <a:moveTo>
                      <a:pt x="85" y="84"/>
                    </a:moveTo>
                    <a:lnTo>
                      <a:pt x="86" y="77"/>
                    </a:lnTo>
                    <a:lnTo>
                      <a:pt x="90" y="69"/>
                    </a:lnTo>
                    <a:lnTo>
                      <a:pt x="96" y="62"/>
                    </a:lnTo>
                    <a:lnTo>
                      <a:pt x="105" y="53"/>
                    </a:lnTo>
                    <a:lnTo>
                      <a:pt x="113" y="45"/>
                    </a:lnTo>
                    <a:lnTo>
                      <a:pt x="116" y="36"/>
                    </a:lnTo>
                    <a:lnTo>
                      <a:pt x="117" y="27"/>
                    </a:lnTo>
                    <a:lnTo>
                      <a:pt x="116" y="18"/>
                    </a:lnTo>
                    <a:lnTo>
                      <a:pt x="115" y="14"/>
                    </a:lnTo>
                    <a:lnTo>
                      <a:pt x="112" y="9"/>
                    </a:lnTo>
                    <a:lnTo>
                      <a:pt x="107" y="6"/>
                    </a:lnTo>
                    <a:lnTo>
                      <a:pt x="103" y="5"/>
                    </a:lnTo>
                    <a:lnTo>
                      <a:pt x="96" y="5"/>
                    </a:lnTo>
                    <a:lnTo>
                      <a:pt x="90" y="6"/>
                    </a:lnTo>
                    <a:lnTo>
                      <a:pt x="82" y="11"/>
                    </a:lnTo>
                    <a:lnTo>
                      <a:pt x="76" y="17"/>
                    </a:lnTo>
                    <a:lnTo>
                      <a:pt x="69" y="23"/>
                    </a:lnTo>
                    <a:lnTo>
                      <a:pt x="63" y="27"/>
                    </a:lnTo>
                    <a:lnTo>
                      <a:pt x="56" y="29"/>
                    </a:lnTo>
                    <a:lnTo>
                      <a:pt x="51" y="30"/>
                    </a:lnTo>
                    <a:lnTo>
                      <a:pt x="46" y="30"/>
                    </a:lnTo>
                    <a:lnTo>
                      <a:pt x="42" y="30"/>
                    </a:lnTo>
                    <a:lnTo>
                      <a:pt x="38" y="29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3" y="30"/>
                    </a:lnTo>
                    <a:lnTo>
                      <a:pt x="14" y="35"/>
                    </a:lnTo>
                    <a:lnTo>
                      <a:pt x="9" y="38"/>
                    </a:lnTo>
                    <a:lnTo>
                      <a:pt x="5" y="39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2" y="32"/>
                    </a:lnTo>
                    <a:lnTo>
                      <a:pt x="4" y="30"/>
                    </a:lnTo>
                    <a:lnTo>
                      <a:pt x="9" y="27"/>
                    </a:lnTo>
                    <a:lnTo>
                      <a:pt x="13" y="26"/>
                    </a:lnTo>
                    <a:lnTo>
                      <a:pt x="18" y="24"/>
                    </a:lnTo>
                    <a:lnTo>
                      <a:pt x="23" y="23"/>
                    </a:lnTo>
                    <a:lnTo>
                      <a:pt x="28" y="21"/>
                    </a:lnTo>
                    <a:lnTo>
                      <a:pt x="33" y="21"/>
                    </a:lnTo>
                    <a:lnTo>
                      <a:pt x="36" y="21"/>
                    </a:lnTo>
                    <a:lnTo>
                      <a:pt x="39" y="23"/>
                    </a:lnTo>
                    <a:lnTo>
                      <a:pt x="41" y="24"/>
                    </a:lnTo>
                    <a:lnTo>
                      <a:pt x="44" y="24"/>
                    </a:lnTo>
                    <a:lnTo>
                      <a:pt x="49" y="24"/>
                    </a:lnTo>
                    <a:lnTo>
                      <a:pt x="53" y="23"/>
                    </a:lnTo>
                    <a:lnTo>
                      <a:pt x="59" y="20"/>
                    </a:lnTo>
                    <a:lnTo>
                      <a:pt x="67" y="15"/>
                    </a:lnTo>
                    <a:lnTo>
                      <a:pt x="77" y="9"/>
                    </a:lnTo>
                    <a:lnTo>
                      <a:pt x="88" y="3"/>
                    </a:lnTo>
                    <a:lnTo>
                      <a:pt x="96" y="0"/>
                    </a:lnTo>
                    <a:lnTo>
                      <a:pt x="103" y="0"/>
                    </a:lnTo>
                    <a:lnTo>
                      <a:pt x="108" y="3"/>
                    </a:lnTo>
                    <a:lnTo>
                      <a:pt x="113" y="6"/>
                    </a:lnTo>
                    <a:lnTo>
                      <a:pt x="116" y="11"/>
                    </a:lnTo>
                    <a:lnTo>
                      <a:pt x="118" y="15"/>
                    </a:lnTo>
                    <a:lnTo>
                      <a:pt x="120" y="20"/>
                    </a:lnTo>
                    <a:lnTo>
                      <a:pt x="121" y="29"/>
                    </a:lnTo>
                    <a:lnTo>
                      <a:pt x="118" y="39"/>
                    </a:lnTo>
                    <a:lnTo>
                      <a:pt x="114" y="50"/>
                    </a:lnTo>
                    <a:lnTo>
                      <a:pt x="109" y="56"/>
                    </a:lnTo>
                    <a:lnTo>
                      <a:pt x="103" y="60"/>
                    </a:lnTo>
                    <a:lnTo>
                      <a:pt x="95" y="69"/>
                    </a:lnTo>
                    <a:lnTo>
                      <a:pt x="89" y="78"/>
                    </a:lnTo>
                    <a:lnTo>
                      <a:pt x="88" y="87"/>
                    </a:lnTo>
                    <a:lnTo>
                      <a:pt x="88" y="96"/>
                    </a:lnTo>
                    <a:lnTo>
                      <a:pt x="88" y="110"/>
                    </a:lnTo>
                    <a:lnTo>
                      <a:pt x="86" y="123"/>
                    </a:lnTo>
                    <a:lnTo>
                      <a:pt x="82" y="135"/>
                    </a:lnTo>
                    <a:lnTo>
                      <a:pt x="78" y="141"/>
                    </a:lnTo>
                    <a:lnTo>
                      <a:pt x="74" y="147"/>
                    </a:lnTo>
                    <a:lnTo>
                      <a:pt x="68" y="153"/>
                    </a:lnTo>
                    <a:lnTo>
                      <a:pt x="63" y="158"/>
                    </a:lnTo>
                    <a:lnTo>
                      <a:pt x="59" y="162"/>
                    </a:lnTo>
                    <a:lnTo>
                      <a:pt x="53" y="164"/>
                    </a:lnTo>
                    <a:lnTo>
                      <a:pt x="50" y="167"/>
                    </a:lnTo>
                    <a:lnTo>
                      <a:pt x="47" y="167"/>
                    </a:lnTo>
                    <a:lnTo>
                      <a:pt x="42" y="165"/>
                    </a:lnTo>
                    <a:lnTo>
                      <a:pt x="39" y="161"/>
                    </a:lnTo>
                    <a:lnTo>
                      <a:pt x="35" y="156"/>
                    </a:lnTo>
                    <a:lnTo>
                      <a:pt x="29" y="155"/>
                    </a:lnTo>
                    <a:lnTo>
                      <a:pt x="26" y="158"/>
                    </a:lnTo>
                    <a:lnTo>
                      <a:pt x="24" y="162"/>
                    </a:lnTo>
                    <a:lnTo>
                      <a:pt x="22" y="167"/>
                    </a:lnTo>
                    <a:lnTo>
                      <a:pt x="18" y="170"/>
                    </a:lnTo>
                    <a:lnTo>
                      <a:pt x="18" y="168"/>
                    </a:lnTo>
                    <a:lnTo>
                      <a:pt x="18" y="167"/>
                    </a:lnTo>
                    <a:lnTo>
                      <a:pt x="18" y="162"/>
                    </a:lnTo>
                    <a:lnTo>
                      <a:pt x="21" y="159"/>
                    </a:lnTo>
                    <a:lnTo>
                      <a:pt x="24" y="155"/>
                    </a:lnTo>
                    <a:lnTo>
                      <a:pt x="25" y="149"/>
                    </a:lnTo>
                    <a:lnTo>
                      <a:pt x="27" y="144"/>
                    </a:lnTo>
                    <a:lnTo>
                      <a:pt x="29" y="143"/>
                    </a:lnTo>
                    <a:lnTo>
                      <a:pt x="34" y="146"/>
                    </a:lnTo>
                    <a:lnTo>
                      <a:pt x="39" y="152"/>
                    </a:lnTo>
                    <a:lnTo>
                      <a:pt x="43" y="158"/>
                    </a:lnTo>
                    <a:lnTo>
                      <a:pt x="49" y="159"/>
                    </a:lnTo>
                    <a:lnTo>
                      <a:pt x="54" y="156"/>
                    </a:lnTo>
                    <a:lnTo>
                      <a:pt x="62" y="149"/>
                    </a:lnTo>
                    <a:lnTo>
                      <a:pt x="68" y="140"/>
                    </a:lnTo>
                    <a:lnTo>
                      <a:pt x="75" y="129"/>
                    </a:lnTo>
                    <a:lnTo>
                      <a:pt x="79" y="117"/>
                    </a:lnTo>
                    <a:lnTo>
                      <a:pt x="82" y="102"/>
                    </a:lnTo>
                    <a:lnTo>
                      <a:pt x="85" y="89"/>
                    </a:lnTo>
                    <a:lnTo>
                      <a:pt x="85" y="8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69" name="Freeform 71"/>
              <p:cNvSpPr>
                <a:spLocks/>
              </p:cNvSpPr>
              <p:nvPr/>
            </p:nvSpPr>
            <p:spPr bwMode="auto">
              <a:xfrm>
                <a:off x="5225" y="2182"/>
                <a:ext cx="41" cy="29"/>
              </a:xfrm>
              <a:custGeom>
                <a:avLst/>
                <a:gdLst>
                  <a:gd name="T0" fmla="*/ 41 w 41"/>
                  <a:gd name="T1" fmla="*/ 1 h 57"/>
                  <a:gd name="T2" fmla="*/ 41 w 41"/>
                  <a:gd name="T3" fmla="*/ 1 h 57"/>
                  <a:gd name="T4" fmla="*/ 40 w 41"/>
                  <a:gd name="T5" fmla="*/ 1 h 57"/>
                  <a:gd name="T6" fmla="*/ 37 w 41"/>
                  <a:gd name="T7" fmla="*/ 1 h 57"/>
                  <a:gd name="T8" fmla="*/ 34 w 41"/>
                  <a:gd name="T9" fmla="*/ 1 h 57"/>
                  <a:gd name="T10" fmla="*/ 35 w 41"/>
                  <a:gd name="T11" fmla="*/ 1 h 57"/>
                  <a:gd name="T12" fmla="*/ 36 w 41"/>
                  <a:gd name="T13" fmla="*/ 1 h 57"/>
                  <a:gd name="T14" fmla="*/ 37 w 41"/>
                  <a:gd name="T15" fmla="*/ 1 h 57"/>
                  <a:gd name="T16" fmla="*/ 37 w 41"/>
                  <a:gd name="T17" fmla="*/ 1 h 57"/>
                  <a:gd name="T18" fmla="*/ 36 w 41"/>
                  <a:gd name="T19" fmla="*/ 1 h 57"/>
                  <a:gd name="T20" fmla="*/ 34 w 41"/>
                  <a:gd name="T21" fmla="*/ 1 h 57"/>
                  <a:gd name="T22" fmla="*/ 31 w 41"/>
                  <a:gd name="T23" fmla="*/ 0 h 57"/>
                  <a:gd name="T24" fmla="*/ 27 w 41"/>
                  <a:gd name="T25" fmla="*/ 0 h 57"/>
                  <a:gd name="T26" fmla="*/ 25 w 41"/>
                  <a:gd name="T27" fmla="*/ 0 h 57"/>
                  <a:gd name="T28" fmla="*/ 26 w 41"/>
                  <a:gd name="T29" fmla="*/ 1 h 57"/>
                  <a:gd name="T30" fmla="*/ 28 w 41"/>
                  <a:gd name="T31" fmla="*/ 1 h 57"/>
                  <a:gd name="T32" fmla="*/ 30 w 41"/>
                  <a:gd name="T33" fmla="*/ 1 h 57"/>
                  <a:gd name="T34" fmla="*/ 31 w 41"/>
                  <a:gd name="T35" fmla="*/ 1 h 57"/>
                  <a:gd name="T36" fmla="*/ 33 w 41"/>
                  <a:gd name="T37" fmla="*/ 1 h 57"/>
                  <a:gd name="T38" fmla="*/ 31 w 41"/>
                  <a:gd name="T39" fmla="*/ 1 h 57"/>
                  <a:gd name="T40" fmla="*/ 26 w 41"/>
                  <a:gd name="T41" fmla="*/ 1 h 57"/>
                  <a:gd name="T42" fmla="*/ 19 w 41"/>
                  <a:gd name="T43" fmla="*/ 1 h 57"/>
                  <a:gd name="T44" fmla="*/ 11 w 41"/>
                  <a:gd name="T45" fmla="*/ 1 h 57"/>
                  <a:gd name="T46" fmla="*/ 6 w 41"/>
                  <a:gd name="T47" fmla="*/ 1 h 57"/>
                  <a:gd name="T48" fmla="*/ 3 w 41"/>
                  <a:gd name="T49" fmla="*/ 1 h 57"/>
                  <a:gd name="T50" fmla="*/ 3 w 41"/>
                  <a:gd name="T51" fmla="*/ 1 h 57"/>
                  <a:gd name="T52" fmla="*/ 2 w 41"/>
                  <a:gd name="T53" fmla="*/ 1 h 57"/>
                  <a:gd name="T54" fmla="*/ 1 w 41"/>
                  <a:gd name="T55" fmla="*/ 1 h 57"/>
                  <a:gd name="T56" fmla="*/ 0 w 41"/>
                  <a:gd name="T57" fmla="*/ 1 h 57"/>
                  <a:gd name="T58" fmla="*/ 0 w 41"/>
                  <a:gd name="T59" fmla="*/ 1 h 57"/>
                  <a:gd name="T60" fmla="*/ 2 w 41"/>
                  <a:gd name="T61" fmla="*/ 1 h 57"/>
                  <a:gd name="T62" fmla="*/ 8 w 41"/>
                  <a:gd name="T63" fmla="*/ 1 h 57"/>
                  <a:gd name="T64" fmla="*/ 21 w 41"/>
                  <a:gd name="T65" fmla="*/ 1 h 57"/>
                  <a:gd name="T66" fmla="*/ 23 w 41"/>
                  <a:gd name="T67" fmla="*/ 1 h 57"/>
                  <a:gd name="T68" fmla="*/ 27 w 41"/>
                  <a:gd name="T69" fmla="*/ 1 h 57"/>
                  <a:gd name="T70" fmla="*/ 30 w 41"/>
                  <a:gd name="T71" fmla="*/ 1 h 57"/>
                  <a:gd name="T72" fmla="*/ 33 w 41"/>
                  <a:gd name="T73" fmla="*/ 1 h 57"/>
                  <a:gd name="T74" fmla="*/ 34 w 41"/>
                  <a:gd name="T75" fmla="*/ 1 h 57"/>
                  <a:gd name="T76" fmla="*/ 36 w 41"/>
                  <a:gd name="T77" fmla="*/ 1 h 57"/>
                  <a:gd name="T78" fmla="*/ 36 w 41"/>
                  <a:gd name="T79" fmla="*/ 1 h 57"/>
                  <a:gd name="T80" fmla="*/ 36 w 41"/>
                  <a:gd name="T81" fmla="*/ 1 h 57"/>
                  <a:gd name="T82" fmla="*/ 41 w 41"/>
                  <a:gd name="T83" fmla="*/ 1 h 5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"/>
                  <a:gd name="T127" fmla="*/ 0 h 57"/>
                  <a:gd name="T128" fmla="*/ 41 w 41"/>
                  <a:gd name="T129" fmla="*/ 57 h 5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" h="57">
                    <a:moveTo>
                      <a:pt x="41" y="55"/>
                    </a:moveTo>
                    <a:lnTo>
                      <a:pt x="41" y="46"/>
                    </a:lnTo>
                    <a:lnTo>
                      <a:pt x="40" y="36"/>
                    </a:lnTo>
                    <a:lnTo>
                      <a:pt x="37" y="27"/>
                    </a:lnTo>
                    <a:lnTo>
                      <a:pt x="34" y="21"/>
                    </a:lnTo>
                    <a:lnTo>
                      <a:pt x="35" y="19"/>
                    </a:lnTo>
                    <a:lnTo>
                      <a:pt x="36" y="16"/>
                    </a:lnTo>
                    <a:lnTo>
                      <a:pt x="37" y="12"/>
                    </a:lnTo>
                    <a:lnTo>
                      <a:pt x="37" y="7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1" y="7"/>
                    </a:lnTo>
                    <a:lnTo>
                      <a:pt x="33" y="10"/>
                    </a:lnTo>
                    <a:lnTo>
                      <a:pt x="31" y="15"/>
                    </a:lnTo>
                    <a:lnTo>
                      <a:pt x="26" y="21"/>
                    </a:lnTo>
                    <a:lnTo>
                      <a:pt x="19" y="25"/>
                    </a:lnTo>
                    <a:lnTo>
                      <a:pt x="11" y="28"/>
                    </a:lnTo>
                    <a:lnTo>
                      <a:pt x="6" y="28"/>
                    </a:lnTo>
                    <a:lnTo>
                      <a:pt x="3" y="24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1" y="18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3"/>
                    </a:lnTo>
                    <a:lnTo>
                      <a:pt x="8" y="36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7" y="30"/>
                    </a:lnTo>
                    <a:lnTo>
                      <a:pt x="30" y="30"/>
                    </a:lnTo>
                    <a:lnTo>
                      <a:pt x="33" y="33"/>
                    </a:lnTo>
                    <a:lnTo>
                      <a:pt x="34" y="39"/>
                    </a:lnTo>
                    <a:lnTo>
                      <a:pt x="36" y="45"/>
                    </a:lnTo>
                    <a:lnTo>
                      <a:pt x="36" y="51"/>
                    </a:lnTo>
                    <a:lnTo>
                      <a:pt x="36" y="57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0" name="Freeform 72"/>
              <p:cNvSpPr>
                <a:spLocks/>
              </p:cNvSpPr>
              <p:nvPr/>
            </p:nvSpPr>
            <p:spPr bwMode="auto">
              <a:xfrm>
                <a:off x="5244" y="2153"/>
                <a:ext cx="41" cy="56"/>
              </a:xfrm>
              <a:custGeom>
                <a:avLst/>
                <a:gdLst>
                  <a:gd name="T0" fmla="*/ 33 w 41"/>
                  <a:gd name="T1" fmla="*/ 0 h 113"/>
                  <a:gd name="T2" fmla="*/ 34 w 41"/>
                  <a:gd name="T3" fmla="*/ 0 h 113"/>
                  <a:gd name="T4" fmla="*/ 35 w 41"/>
                  <a:gd name="T5" fmla="*/ 0 h 113"/>
                  <a:gd name="T6" fmla="*/ 35 w 41"/>
                  <a:gd name="T7" fmla="*/ 0 h 113"/>
                  <a:gd name="T8" fmla="*/ 33 w 41"/>
                  <a:gd name="T9" fmla="*/ 0 h 113"/>
                  <a:gd name="T10" fmla="*/ 29 w 41"/>
                  <a:gd name="T11" fmla="*/ 0 h 113"/>
                  <a:gd name="T12" fmla="*/ 25 w 41"/>
                  <a:gd name="T13" fmla="*/ 0 h 113"/>
                  <a:gd name="T14" fmla="*/ 22 w 41"/>
                  <a:gd name="T15" fmla="*/ 0 h 113"/>
                  <a:gd name="T16" fmla="*/ 19 w 41"/>
                  <a:gd name="T17" fmla="*/ 0 h 113"/>
                  <a:gd name="T18" fmla="*/ 18 w 41"/>
                  <a:gd name="T19" fmla="*/ 0 h 113"/>
                  <a:gd name="T20" fmla="*/ 18 w 41"/>
                  <a:gd name="T21" fmla="*/ 0 h 113"/>
                  <a:gd name="T22" fmla="*/ 18 w 41"/>
                  <a:gd name="T23" fmla="*/ 0 h 113"/>
                  <a:gd name="T24" fmla="*/ 20 w 41"/>
                  <a:gd name="T25" fmla="*/ 0 h 113"/>
                  <a:gd name="T26" fmla="*/ 23 w 41"/>
                  <a:gd name="T27" fmla="*/ 0 h 113"/>
                  <a:gd name="T28" fmla="*/ 27 w 41"/>
                  <a:gd name="T29" fmla="*/ 0 h 113"/>
                  <a:gd name="T30" fmla="*/ 30 w 41"/>
                  <a:gd name="T31" fmla="*/ 0 h 113"/>
                  <a:gd name="T32" fmla="*/ 30 w 41"/>
                  <a:gd name="T33" fmla="*/ 0 h 113"/>
                  <a:gd name="T34" fmla="*/ 29 w 41"/>
                  <a:gd name="T35" fmla="*/ 0 h 113"/>
                  <a:gd name="T36" fmla="*/ 25 w 41"/>
                  <a:gd name="T37" fmla="*/ 0 h 113"/>
                  <a:gd name="T38" fmla="*/ 21 w 41"/>
                  <a:gd name="T39" fmla="*/ 0 h 113"/>
                  <a:gd name="T40" fmla="*/ 15 w 41"/>
                  <a:gd name="T41" fmla="*/ 0 h 113"/>
                  <a:gd name="T42" fmla="*/ 8 w 41"/>
                  <a:gd name="T43" fmla="*/ 0 h 113"/>
                  <a:gd name="T44" fmla="*/ 5 w 41"/>
                  <a:gd name="T45" fmla="*/ 0 h 113"/>
                  <a:gd name="T46" fmla="*/ 3 w 41"/>
                  <a:gd name="T47" fmla="*/ 0 h 113"/>
                  <a:gd name="T48" fmla="*/ 4 w 41"/>
                  <a:gd name="T49" fmla="*/ 0 h 113"/>
                  <a:gd name="T50" fmla="*/ 5 w 41"/>
                  <a:gd name="T51" fmla="*/ 0 h 113"/>
                  <a:gd name="T52" fmla="*/ 6 w 41"/>
                  <a:gd name="T53" fmla="*/ 0 h 113"/>
                  <a:gd name="T54" fmla="*/ 7 w 41"/>
                  <a:gd name="T55" fmla="*/ 0 h 113"/>
                  <a:gd name="T56" fmla="*/ 10 w 41"/>
                  <a:gd name="T57" fmla="*/ 0 h 113"/>
                  <a:gd name="T58" fmla="*/ 14 w 41"/>
                  <a:gd name="T59" fmla="*/ 0 h 113"/>
                  <a:gd name="T60" fmla="*/ 14 w 41"/>
                  <a:gd name="T61" fmla="*/ 0 h 113"/>
                  <a:gd name="T62" fmla="*/ 11 w 41"/>
                  <a:gd name="T63" fmla="*/ 0 h 113"/>
                  <a:gd name="T64" fmla="*/ 9 w 41"/>
                  <a:gd name="T65" fmla="*/ 0 h 113"/>
                  <a:gd name="T66" fmla="*/ 7 w 41"/>
                  <a:gd name="T67" fmla="*/ 0 h 113"/>
                  <a:gd name="T68" fmla="*/ 4 w 41"/>
                  <a:gd name="T69" fmla="*/ 0 h 113"/>
                  <a:gd name="T70" fmla="*/ 1 w 41"/>
                  <a:gd name="T71" fmla="*/ 0 h 113"/>
                  <a:gd name="T72" fmla="*/ 0 w 41"/>
                  <a:gd name="T73" fmla="*/ 0 h 113"/>
                  <a:gd name="T74" fmla="*/ 2 w 41"/>
                  <a:gd name="T75" fmla="*/ 0 h 113"/>
                  <a:gd name="T76" fmla="*/ 5 w 41"/>
                  <a:gd name="T77" fmla="*/ 0 h 113"/>
                  <a:gd name="T78" fmla="*/ 9 w 41"/>
                  <a:gd name="T79" fmla="*/ 0 h 113"/>
                  <a:gd name="T80" fmla="*/ 14 w 41"/>
                  <a:gd name="T81" fmla="*/ 0 h 113"/>
                  <a:gd name="T82" fmla="*/ 20 w 41"/>
                  <a:gd name="T83" fmla="*/ 0 h 113"/>
                  <a:gd name="T84" fmla="*/ 27 w 41"/>
                  <a:gd name="T85" fmla="*/ 0 h 113"/>
                  <a:gd name="T86" fmla="*/ 33 w 41"/>
                  <a:gd name="T87" fmla="*/ 0 h 113"/>
                  <a:gd name="T88" fmla="*/ 36 w 41"/>
                  <a:gd name="T89" fmla="*/ 0 h 113"/>
                  <a:gd name="T90" fmla="*/ 36 w 41"/>
                  <a:gd name="T91" fmla="*/ 0 h 113"/>
                  <a:gd name="T92" fmla="*/ 34 w 41"/>
                  <a:gd name="T93" fmla="*/ 0 h 113"/>
                  <a:gd name="T94" fmla="*/ 30 w 41"/>
                  <a:gd name="T95" fmla="*/ 0 h 113"/>
                  <a:gd name="T96" fmla="*/ 25 w 41"/>
                  <a:gd name="T97" fmla="*/ 0 h 113"/>
                  <a:gd name="T98" fmla="*/ 22 w 41"/>
                  <a:gd name="T99" fmla="*/ 0 h 113"/>
                  <a:gd name="T100" fmla="*/ 21 w 41"/>
                  <a:gd name="T101" fmla="*/ 0 h 113"/>
                  <a:gd name="T102" fmla="*/ 21 w 41"/>
                  <a:gd name="T103" fmla="*/ 0 h 113"/>
                  <a:gd name="T104" fmla="*/ 22 w 41"/>
                  <a:gd name="T105" fmla="*/ 0 h 113"/>
                  <a:gd name="T106" fmla="*/ 27 w 41"/>
                  <a:gd name="T107" fmla="*/ 0 h 113"/>
                  <a:gd name="T108" fmla="*/ 32 w 41"/>
                  <a:gd name="T109" fmla="*/ 0 h 113"/>
                  <a:gd name="T110" fmla="*/ 37 w 41"/>
                  <a:gd name="T111" fmla="*/ 0 h 113"/>
                  <a:gd name="T112" fmla="*/ 41 w 41"/>
                  <a:gd name="T113" fmla="*/ 0 h 113"/>
                  <a:gd name="T114" fmla="*/ 41 w 41"/>
                  <a:gd name="T115" fmla="*/ 0 h 113"/>
                  <a:gd name="T116" fmla="*/ 41 w 41"/>
                  <a:gd name="T117" fmla="*/ 0 h 113"/>
                  <a:gd name="T118" fmla="*/ 41 w 41"/>
                  <a:gd name="T119" fmla="*/ 0 h 113"/>
                  <a:gd name="T120" fmla="*/ 41 w 41"/>
                  <a:gd name="T121" fmla="*/ 0 h 113"/>
                  <a:gd name="T122" fmla="*/ 33 w 41"/>
                  <a:gd name="T123" fmla="*/ 0 h 11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41"/>
                  <a:gd name="T187" fmla="*/ 0 h 113"/>
                  <a:gd name="T188" fmla="*/ 41 w 41"/>
                  <a:gd name="T189" fmla="*/ 113 h 11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41" h="113">
                    <a:moveTo>
                      <a:pt x="33" y="113"/>
                    </a:moveTo>
                    <a:lnTo>
                      <a:pt x="34" y="110"/>
                    </a:lnTo>
                    <a:lnTo>
                      <a:pt x="35" y="101"/>
                    </a:lnTo>
                    <a:lnTo>
                      <a:pt x="35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5" y="45"/>
                    </a:lnTo>
                    <a:lnTo>
                      <a:pt x="22" y="38"/>
                    </a:lnTo>
                    <a:lnTo>
                      <a:pt x="19" y="35"/>
                    </a:lnTo>
                    <a:lnTo>
                      <a:pt x="18" y="33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20" y="26"/>
                    </a:lnTo>
                    <a:lnTo>
                      <a:pt x="23" y="24"/>
                    </a:lnTo>
                    <a:lnTo>
                      <a:pt x="27" y="21"/>
                    </a:lnTo>
                    <a:lnTo>
                      <a:pt x="30" y="18"/>
                    </a:lnTo>
                    <a:lnTo>
                      <a:pt x="30" y="15"/>
                    </a:lnTo>
                    <a:lnTo>
                      <a:pt x="29" y="11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5" y="6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20"/>
                    </a:lnTo>
                    <a:lnTo>
                      <a:pt x="4" y="23"/>
                    </a:lnTo>
                    <a:lnTo>
                      <a:pt x="5" y="24"/>
                    </a:lnTo>
                    <a:lnTo>
                      <a:pt x="6" y="26"/>
                    </a:lnTo>
                    <a:lnTo>
                      <a:pt x="7" y="27"/>
                    </a:lnTo>
                    <a:lnTo>
                      <a:pt x="10" y="29"/>
                    </a:lnTo>
                    <a:lnTo>
                      <a:pt x="14" y="29"/>
                    </a:lnTo>
                    <a:lnTo>
                      <a:pt x="14" y="30"/>
                    </a:lnTo>
                    <a:lnTo>
                      <a:pt x="11" y="32"/>
                    </a:lnTo>
                    <a:lnTo>
                      <a:pt x="9" y="33"/>
                    </a:lnTo>
                    <a:lnTo>
                      <a:pt x="7" y="33"/>
                    </a:lnTo>
                    <a:lnTo>
                      <a:pt x="4" y="32"/>
                    </a:lnTo>
                    <a:lnTo>
                      <a:pt x="1" y="27"/>
                    </a:lnTo>
                    <a:lnTo>
                      <a:pt x="0" y="21"/>
                    </a:lnTo>
                    <a:lnTo>
                      <a:pt x="2" y="14"/>
                    </a:lnTo>
                    <a:lnTo>
                      <a:pt x="5" y="8"/>
                    </a:lnTo>
                    <a:lnTo>
                      <a:pt x="9" y="3"/>
                    </a:lnTo>
                    <a:lnTo>
                      <a:pt x="14" y="2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3"/>
                    </a:lnTo>
                    <a:lnTo>
                      <a:pt x="36" y="8"/>
                    </a:lnTo>
                    <a:lnTo>
                      <a:pt x="36" y="14"/>
                    </a:lnTo>
                    <a:lnTo>
                      <a:pt x="34" y="20"/>
                    </a:lnTo>
                    <a:lnTo>
                      <a:pt x="30" y="24"/>
                    </a:lnTo>
                    <a:lnTo>
                      <a:pt x="25" y="27"/>
                    </a:lnTo>
                    <a:lnTo>
                      <a:pt x="22" y="29"/>
                    </a:lnTo>
                    <a:lnTo>
                      <a:pt x="21" y="30"/>
                    </a:lnTo>
                    <a:lnTo>
                      <a:pt x="21" y="33"/>
                    </a:lnTo>
                    <a:lnTo>
                      <a:pt x="22" y="35"/>
                    </a:lnTo>
                    <a:lnTo>
                      <a:pt x="27" y="41"/>
                    </a:lnTo>
                    <a:lnTo>
                      <a:pt x="32" y="51"/>
                    </a:lnTo>
                    <a:lnTo>
                      <a:pt x="37" y="66"/>
                    </a:lnTo>
                    <a:lnTo>
                      <a:pt x="41" y="81"/>
                    </a:lnTo>
                    <a:lnTo>
                      <a:pt x="41" y="95"/>
                    </a:lnTo>
                    <a:lnTo>
                      <a:pt x="41" y="105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33" y="1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1" name="Freeform 73"/>
              <p:cNvSpPr>
                <a:spLocks/>
              </p:cNvSpPr>
              <p:nvPr/>
            </p:nvSpPr>
            <p:spPr bwMode="auto">
              <a:xfrm>
                <a:off x="5284" y="2134"/>
                <a:ext cx="23" cy="13"/>
              </a:xfrm>
              <a:custGeom>
                <a:avLst/>
                <a:gdLst>
                  <a:gd name="T0" fmla="*/ 6 w 23"/>
                  <a:gd name="T1" fmla="*/ 0 h 27"/>
                  <a:gd name="T2" fmla="*/ 3 w 23"/>
                  <a:gd name="T3" fmla="*/ 0 h 27"/>
                  <a:gd name="T4" fmla="*/ 1 w 23"/>
                  <a:gd name="T5" fmla="*/ 0 h 27"/>
                  <a:gd name="T6" fmla="*/ 0 w 23"/>
                  <a:gd name="T7" fmla="*/ 0 h 27"/>
                  <a:gd name="T8" fmla="*/ 1 w 23"/>
                  <a:gd name="T9" fmla="*/ 0 h 27"/>
                  <a:gd name="T10" fmla="*/ 4 w 23"/>
                  <a:gd name="T11" fmla="*/ 0 h 27"/>
                  <a:gd name="T12" fmla="*/ 8 w 23"/>
                  <a:gd name="T13" fmla="*/ 0 h 27"/>
                  <a:gd name="T14" fmla="*/ 11 w 23"/>
                  <a:gd name="T15" fmla="*/ 0 h 27"/>
                  <a:gd name="T16" fmla="*/ 13 w 23"/>
                  <a:gd name="T17" fmla="*/ 0 h 27"/>
                  <a:gd name="T18" fmla="*/ 13 w 23"/>
                  <a:gd name="T19" fmla="*/ 0 h 27"/>
                  <a:gd name="T20" fmla="*/ 13 w 23"/>
                  <a:gd name="T21" fmla="*/ 0 h 27"/>
                  <a:gd name="T22" fmla="*/ 15 w 23"/>
                  <a:gd name="T23" fmla="*/ 0 h 27"/>
                  <a:gd name="T24" fmla="*/ 16 w 23"/>
                  <a:gd name="T25" fmla="*/ 0 h 27"/>
                  <a:gd name="T26" fmla="*/ 16 w 23"/>
                  <a:gd name="T27" fmla="*/ 0 h 27"/>
                  <a:gd name="T28" fmla="*/ 16 w 23"/>
                  <a:gd name="T29" fmla="*/ 0 h 27"/>
                  <a:gd name="T30" fmla="*/ 16 w 23"/>
                  <a:gd name="T31" fmla="*/ 0 h 27"/>
                  <a:gd name="T32" fmla="*/ 16 w 23"/>
                  <a:gd name="T33" fmla="*/ 0 h 27"/>
                  <a:gd name="T34" fmla="*/ 17 w 23"/>
                  <a:gd name="T35" fmla="*/ 0 h 27"/>
                  <a:gd name="T36" fmla="*/ 19 w 23"/>
                  <a:gd name="T37" fmla="*/ 0 h 27"/>
                  <a:gd name="T38" fmla="*/ 21 w 23"/>
                  <a:gd name="T39" fmla="*/ 0 h 27"/>
                  <a:gd name="T40" fmla="*/ 23 w 23"/>
                  <a:gd name="T41" fmla="*/ 0 h 27"/>
                  <a:gd name="T42" fmla="*/ 22 w 23"/>
                  <a:gd name="T43" fmla="*/ 0 h 27"/>
                  <a:gd name="T44" fmla="*/ 20 w 23"/>
                  <a:gd name="T45" fmla="*/ 0 h 27"/>
                  <a:gd name="T46" fmla="*/ 17 w 23"/>
                  <a:gd name="T47" fmla="*/ 0 h 27"/>
                  <a:gd name="T48" fmla="*/ 14 w 23"/>
                  <a:gd name="T49" fmla="*/ 0 h 27"/>
                  <a:gd name="T50" fmla="*/ 11 w 23"/>
                  <a:gd name="T51" fmla="*/ 0 h 27"/>
                  <a:gd name="T52" fmla="*/ 10 w 23"/>
                  <a:gd name="T53" fmla="*/ 0 h 27"/>
                  <a:gd name="T54" fmla="*/ 10 w 23"/>
                  <a:gd name="T55" fmla="*/ 0 h 27"/>
                  <a:gd name="T56" fmla="*/ 11 w 23"/>
                  <a:gd name="T57" fmla="*/ 0 h 27"/>
                  <a:gd name="T58" fmla="*/ 13 w 23"/>
                  <a:gd name="T59" fmla="*/ 0 h 27"/>
                  <a:gd name="T60" fmla="*/ 14 w 23"/>
                  <a:gd name="T61" fmla="*/ 0 h 27"/>
                  <a:gd name="T62" fmla="*/ 14 w 23"/>
                  <a:gd name="T63" fmla="*/ 0 h 27"/>
                  <a:gd name="T64" fmla="*/ 13 w 23"/>
                  <a:gd name="T65" fmla="*/ 0 h 27"/>
                  <a:gd name="T66" fmla="*/ 11 w 23"/>
                  <a:gd name="T67" fmla="*/ 0 h 27"/>
                  <a:gd name="T68" fmla="*/ 9 w 23"/>
                  <a:gd name="T69" fmla="*/ 0 h 27"/>
                  <a:gd name="T70" fmla="*/ 7 w 23"/>
                  <a:gd name="T71" fmla="*/ 0 h 27"/>
                  <a:gd name="T72" fmla="*/ 6 w 23"/>
                  <a:gd name="T73" fmla="*/ 0 h 27"/>
                  <a:gd name="T74" fmla="*/ 6 w 23"/>
                  <a:gd name="T75" fmla="*/ 0 h 27"/>
                  <a:gd name="T76" fmla="*/ 7 w 23"/>
                  <a:gd name="T77" fmla="*/ 0 h 27"/>
                  <a:gd name="T78" fmla="*/ 7 w 23"/>
                  <a:gd name="T79" fmla="*/ 0 h 27"/>
                  <a:gd name="T80" fmla="*/ 7 w 23"/>
                  <a:gd name="T81" fmla="*/ 0 h 27"/>
                  <a:gd name="T82" fmla="*/ 6 w 23"/>
                  <a:gd name="T83" fmla="*/ 0 h 2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27"/>
                  <a:gd name="T128" fmla="*/ 23 w 23"/>
                  <a:gd name="T129" fmla="*/ 27 h 2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27">
                    <a:moveTo>
                      <a:pt x="6" y="3"/>
                    </a:moveTo>
                    <a:lnTo>
                      <a:pt x="3" y="5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4" y="17"/>
                    </a:lnTo>
                    <a:lnTo>
                      <a:pt x="8" y="15"/>
                    </a:lnTo>
                    <a:lnTo>
                      <a:pt x="11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15" y="27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1"/>
                    </a:lnTo>
                    <a:lnTo>
                      <a:pt x="16" y="18"/>
                    </a:lnTo>
                    <a:lnTo>
                      <a:pt x="16" y="17"/>
                    </a:lnTo>
                    <a:lnTo>
                      <a:pt x="17" y="17"/>
                    </a:lnTo>
                    <a:lnTo>
                      <a:pt x="19" y="15"/>
                    </a:lnTo>
                    <a:lnTo>
                      <a:pt x="21" y="11"/>
                    </a:lnTo>
                    <a:lnTo>
                      <a:pt x="23" y="8"/>
                    </a:lnTo>
                    <a:lnTo>
                      <a:pt x="22" y="5"/>
                    </a:lnTo>
                    <a:lnTo>
                      <a:pt x="20" y="2"/>
                    </a:lnTo>
                    <a:lnTo>
                      <a:pt x="17" y="0"/>
                    </a:lnTo>
                    <a:lnTo>
                      <a:pt x="14" y="0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1" y="3"/>
                    </a:lnTo>
                    <a:lnTo>
                      <a:pt x="13" y="5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3" y="11"/>
                    </a:lnTo>
                    <a:lnTo>
                      <a:pt x="11" y="11"/>
                    </a:lnTo>
                    <a:lnTo>
                      <a:pt x="9" y="11"/>
                    </a:lnTo>
                    <a:lnTo>
                      <a:pt x="7" y="11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7" y="6"/>
                    </a:lnTo>
                    <a:lnTo>
                      <a:pt x="7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2" name="Freeform 74"/>
              <p:cNvSpPr>
                <a:spLocks/>
              </p:cNvSpPr>
              <p:nvPr/>
            </p:nvSpPr>
            <p:spPr bwMode="auto">
              <a:xfrm>
                <a:off x="5292" y="2158"/>
                <a:ext cx="32" cy="51"/>
              </a:xfrm>
              <a:custGeom>
                <a:avLst/>
                <a:gdLst>
                  <a:gd name="T0" fmla="*/ 0 w 32"/>
                  <a:gd name="T1" fmla="*/ 1 h 102"/>
                  <a:gd name="T2" fmla="*/ 2 w 32"/>
                  <a:gd name="T3" fmla="*/ 1 h 102"/>
                  <a:gd name="T4" fmla="*/ 8 w 32"/>
                  <a:gd name="T5" fmla="*/ 1 h 102"/>
                  <a:gd name="T6" fmla="*/ 12 w 32"/>
                  <a:gd name="T7" fmla="*/ 1 h 102"/>
                  <a:gd name="T8" fmla="*/ 12 w 32"/>
                  <a:gd name="T9" fmla="*/ 1 h 102"/>
                  <a:gd name="T10" fmla="*/ 11 w 32"/>
                  <a:gd name="T11" fmla="*/ 1 h 102"/>
                  <a:gd name="T12" fmla="*/ 8 w 32"/>
                  <a:gd name="T13" fmla="*/ 1 h 102"/>
                  <a:gd name="T14" fmla="*/ 5 w 32"/>
                  <a:gd name="T15" fmla="*/ 1 h 102"/>
                  <a:gd name="T16" fmla="*/ 5 w 32"/>
                  <a:gd name="T17" fmla="*/ 1 h 102"/>
                  <a:gd name="T18" fmla="*/ 7 w 32"/>
                  <a:gd name="T19" fmla="*/ 1 h 102"/>
                  <a:gd name="T20" fmla="*/ 10 w 32"/>
                  <a:gd name="T21" fmla="*/ 0 h 102"/>
                  <a:gd name="T22" fmla="*/ 14 w 32"/>
                  <a:gd name="T23" fmla="*/ 0 h 102"/>
                  <a:gd name="T24" fmla="*/ 18 w 32"/>
                  <a:gd name="T25" fmla="*/ 0 h 102"/>
                  <a:gd name="T26" fmla="*/ 22 w 32"/>
                  <a:gd name="T27" fmla="*/ 0 h 102"/>
                  <a:gd name="T28" fmla="*/ 26 w 32"/>
                  <a:gd name="T29" fmla="*/ 1 h 102"/>
                  <a:gd name="T30" fmla="*/ 31 w 32"/>
                  <a:gd name="T31" fmla="*/ 1 h 102"/>
                  <a:gd name="T32" fmla="*/ 32 w 32"/>
                  <a:gd name="T33" fmla="*/ 1 h 102"/>
                  <a:gd name="T34" fmla="*/ 31 w 32"/>
                  <a:gd name="T35" fmla="*/ 1 h 102"/>
                  <a:gd name="T36" fmla="*/ 26 w 32"/>
                  <a:gd name="T37" fmla="*/ 1 h 102"/>
                  <a:gd name="T38" fmla="*/ 22 w 32"/>
                  <a:gd name="T39" fmla="*/ 1 h 102"/>
                  <a:gd name="T40" fmla="*/ 18 w 32"/>
                  <a:gd name="T41" fmla="*/ 1 h 102"/>
                  <a:gd name="T42" fmla="*/ 16 w 32"/>
                  <a:gd name="T43" fmla="*/ 1 h 102"/>
                  <a:gd name="T44" fmla="*/ 16 w 32"/>
                  <a:gd name="T45" fmla="*/ 1 h 102"/>
                  <a:gd name="T46" fmla="*/ 15 w 32"/>
                  <a:gd name="T47" fmla="*/ 1 h 102"/>
                  <a:gd name="T48" fmla="*/ 18 w 32"/>
                  <a:gd name="T49" fmla="*/ 1 h 102"/>
                  <a:gd name="T50" fmla="*/ 21 w 32"/>
                  <a:gd name="T51" fmla="*/ 1 h 102"/>
                  <a:gd name="T52" fmla="*/ 23 w 32"/>
                  <a:gd name="T53" fmla="*/ 1 h 102"/>
                  <a:gd name="T54" fmla="*/ 24 w 32"/>
                  <a:gd name="T55" fmla="*/ 1 h 102"/>
                  <a:gd name="T56" fmla="*/ 23 w 32"/>
                  <a:gd name="T57" fmla="*/ 1 h 102"/>
                  <a:gd name="T58" fmla="*/ 22 w 32"/>
                  <a:gd name="T59" fmla="*/ 1 h 102"/>
                  <a:gd name="T60" fmla="*/ 20 w 32"/>
                  <a:gd name="T61" fmla="*/ 1 h 102"/>
                  <a:gd name="T62" fmla="*/ 16 w 32"/>
                  <a:gd name="T63" fmla="*/ 1 h 102"/>
                  <a:gd name="T64" fmla="*/ 14 w 32"/>
                  <a:gd name="T65" fmla="*/ 1 h 102"/>
                  <a:gd name="T66" fmla="*/ 12 w 32"/>
                  <a:gd name="T67" fmla="*/ 1 h 102"/>
                  <a:gd name="T68" fmla="*/ 12 w 32"/>
                  <a:gd name="T69" fmla="*/ 1 h 102"/>
                  <a:gd name="T70" fmla="*/ 13 w 32"/>
                  <a:gd name="T71" fmla="*/ 1 h 102"/>
                  <a:gd name="T72" fmla="*/ 15 w 32"/>
                  <a:gd name="T73" fmla="*/ 1 h 102"/>
                  <a:gd name="T74" fmla="*/ 16 w 32"/>
                  <a:gd name="T75" fmla="*/ 1 h 102"/>
                  <a:gd name="T76" fmla="*/ 18 w 32"/>
                  <a:gd name="T77" fmla="*/ 1 h 102"/>
                  <a:gd name="T78" fmla="*/ 16 w 32"/>
                  <a:gd name="T79" fmla="*/ 1 h 102"/>
                  <a:gd name="T80" fmla="*/ 16 w 32"/>
                  <a:gd name="T81" fmla="*/ 1 h 102"/>
                  <a:gd name="T82" fmla="*/ 8 w 32"/>
                  <a:gd name="T83" fmla="*/ 1 h 102"/>
                  <a:gd name="T84" fmla="*/ 0 w 32"/>
                  <a:gd name="T85" fmla="*/ 1 h 1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"/>
                  <a:gd name="T130" fmla="*/ 0 h 102"/>
                  <a:gd name="T131" fmla="*/ 32 w 32"/>
                  <a:gd name="T132" fmla="*/ 102 h 1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" h="102">
                    <a:moveTo>
                      <a:pt x="0" y="100"/>
                    </a:moveTo>
                    <a:lnTo>
                      <a:pt x="2" y="91"/>
                    </a:lnTo>
                    <a:lnTo>
                      <a:pt x="8" y="69"/>
                    </a:lnTo>
                    <a:lnTo>
                      <a:pt x="12" y="43"/>
                    </a:lnTo>
                    <a:lnTo>
                      <a:pt x="12" y="21"/>
                    </a:lnTo>
                    <a:lnTo>
                      <a:pt x="11" y="19"/>
                    </a:lnTo>
                    <a:lnTo>
                      <a:pt x="8" y="18"/>
                    </a:lnTo>
                    <a:lnTo>
                      <a:pt x="5" y="13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2" y="0"/>
                    </a:lnTo>
                    <a:lnTo>
                      <a:pt x="26" y="1"/>
                    </a:lnTo>
                    <a:lnTo>
                      <a:pt x="31" y="4"/>
                    </a:lnTo>
                    <a:lnTo>
                      <a:pt x="32" y="9"/>
                    </a:lnTo>
                    <a:lnTo>
                      <a:pt x="31" y="15"/>
                    </a:lnTo>
                    <a:lnTo>
                      <a:pt x="26" y="18"/>
                    </a:lnTo>
                    <a:lnTo>
                      <a:pt x="22" y="21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1"/>
                    </a:lnTo>
                    <a:lnTo>
                      <a:pt x="15" y="19"/>
                    </a:lnTo>
                    <a:lnTo>
                      <a:pt x="18" y="18"/>
                    </a:lnTo>
                    <a:lnTo>
                      <a:pt x="21" y="16"/>
                    </a:lnTo>
                    <a:lnTo>
                      <a:pt x="23" y="15"/>
                    </a:lnTo>
                    <a:lnTo>
                      <a:pt x="24" y="13"/>
                    </a:lnTo>
                    <a:lnTo>
                      <a:pt x="23" y="10"/>
                    </a:lnTo>
                    <a:lnTo>
                      <a:pt x="22" y="9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2" y="7"/>
                    </a:lnTo>
                    <a:lnTo>
                      <a:pt x="12" y="10"/>
                    </a:lnTo>
                    <a:lnTo>
                      <a:pt x="13" y="15"/>
                    </a:lnTo>
                    <a:lnTo>
                      <a:pt x="15" y="19"/>
                    </a:lnTo>
                    <a:lnTo>
                      <a:pt x="16" y="25"/>
                    </a:lnTo>
                    <a:lnTo>
                      <a:pt x="18" y="33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3" name="Freeform 75"/>
              <p:cNvSpPr>
                <a:spLocks/>
              </p:cNvSpPr>
              <p:nvPr/>
            </p:nvSpPr>
            <p:spPr bwMode="auto">
              <a:xfrm>
                <a:off x="5325" y="2133"/>
                <a:ext cx="33" cy="16"/>
              </a:xfrm>
              <a:custGeom>
                <a:avLst/>
                <a:gdLst>
                  <a:gd name="T0" fmla="*/ 7 w 33"/>
                  <a:gd name="T1" fmla="*/ 0 h 33"/>
                  <a:gd name="T2" fmla="*/ 4 w 33"/>
                  <a:gd name="T3" fmla="*/ 0 h 33"/>
                  <a:gd name="T4" fmla="*/ 1 w 33"/>
                  <a:gd name="T5" fmla="*/ 0 h 33"/>
                  <a:gd name="T6" fmla="*/ 0 w 33"/>
                  <a:gd name="T7" fmla="*/ 0 h 33"/>
                  <a:gd name="T8" fmla="*/ 2 w 33"/>
                  <a:gd name="T9" fmla="*/ 0 h 33"/>
                  <a:gd name="T10" fmla="*/ 6 w 33"/>
                  <a:gd name="T11" fmla="*/ 0 h 33"/>
                  <a:gd name="T12" fmla="*/ 11 w 33"/>
                  <a:gd name="T13" fmla="*/ 0 h 33"/>
                  <a:gd name="T14" fmla="*/ 14 w 33"/>
                  <a:gd name="T15" fmla="*/ 0 h 33"/>
                  <a:gd name="T16" fmla="*/ 15 w 33"/>
                  <a:gd name="T17" fmla="*/ 0 h 33"/>
                  <a:gd name="T18" fmla="*/ 15 w 33"/>
                  <a:gd name="T19" fmla="*/ 0 h 33"/>
                  <a:gd name="T20" fmla="*/ 16 w 33"/>
                  <a:gd name="T21" fmla="*/ 0 h 33"/>
                  <a:gd name="T22" fmla="*/ 16 w 33"/>
                  <a:gd name="T23" fmla="*/ 0 h 33"/>
                  <a:gd name="T24" fmla="*/ 17 w 33"/>
                  <a:gd name="T25" fmla="*/ 0 h 33"/>
                  <a:gd name="T26" fmla="*/ 19 w 33"/>
                  <a:gd name="T27" fmla="*/ 0 h 33"/>
                  <a:gd name="T28" fmla="*/ 21 w 33"/>
                  <a:gd name="T29" fmla="*/ 0 h 33"/>
                  <a:gd name="T30" fmla="*/ 22 w 33"/>
                  <a:gd name="T31" fmla="*/ 0 h 33"/>
                  <a:gd name="T32" fmla="*/ 25 w 33"/>
                  <a:gd name="T33" fmla="*/ 0 h 33"/>
                  <a:gd name="T34" fmla="*/ 28 w 33"/>
                  <a:gd name="T35" fmla="*/ 0 h 33"/>
                  <a:gd name="T36" fmla="*/ 32 w 33"/>
                  <a:gd name="T37" fmla="*/ 0 h 33"/>
                  <a:gd name="T38" fmla="*/ 33 w 33"/>
                  <a:gd name="T39" fmla="*/ 0 h 33"/>
                  <a:gd name="T40" fmla="*/ 32 w 33"/>
                  <a:gd name="T41" fmla="*/ 0 h 33"/>
                  <a:gd name="T42" fmla="*/ 29 w 33"/>
                  <a:gd name="T43" fmla="*/ 0 h 33"/>
                  <a:gd name="T44" fmla="*/ 28 w 33"/>
                  <a:gd name="T45" fmla="*/ 0 h 33"/>
                  <a:gd name="T46" fmla="*/ 28 w 33"/>
                  <a:gd name="T47" fmla="*/ 0 h 33"/>
                  <a:gd name="T48" fmla="*/ 29 w 33"/>
                  <a:gd name="T49" fmla="*/ 0 h 33"/>
                  <a:gd name="T50" fmla="*/ 29 w 33"/>
                  <a:gd name="T51" fmla="*/ 0 h 33"/>
                  <a:gd name="T52" fmla="*/ 27 w 33"/>
                  <a:gd name="T53" fmla="*/ 0 h 33"/>
                  <a:gd name="T54" fmla="*/ 25 w 33"/>
                  <a:gd name="T55" fmla="*/ 0 h 33"/>
                  <a:gd name="T56" fmla="*/ 20 w 33"/>
                  <a:gd name="T57" fmla="*/ 0 h 33"/>
                  <a:gd name="T58" fmla="*/ 16 w 33"/>
                  <a:gd name="T59" fmla="*/ 0 h 33"/>
                  <a:gd name="T60" fmla="*/ 12 w 33"/>
                  <a:gd name="T61" fmla="*/ 0 h 33"/>
                  <a:gd name="T62" fmla="*/ 7 w 33"/>
                  <a:gd name="T63" fmla="*/ 0 h 33"/>
                  <a:gd name="T64" fmla="*/ 5 w 33"/>
                  <a:gd name="T65" fmla="*/ 0 h 33"/>
                  <a:gd name="T66" fmla="*/ 6 w 33"/>
                  <a:gd name="T67" fmla="*/ 0 h 33"/>
                  <a:gd name="T68" fmla="*/ 8 w 33"/>
                  <a:gd name="T69" fmla="*/ 0 h 33"/>
                  <a:gd name="T70" fmla="*/ 8 w 33"/>
                  <a:gd name="T71" fmla="*/ 0 h 33"/>
                  <a:gd name="T72" fmla="*/ 7 w 33"/>
                  <a:gd name="T73" fmla="*/ 0 h 3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3"/>
                  <a:gd name="T112" fmla="*/ 0 h 33"/>
                  <a:gd name="T113" fmla="*/ 33 w 33"/>
                  <a:gd name="T114" fmla="*/ 33 h 3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3" h="33">
                    <a:moveTo>
                      <a:pt x="7" y="0"/>
                    </a:move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1" y="19"/>
                    </a:lnTo>
                    <a:lnTo>
                      <a:pt x="14" y="22"/>
                    </a:lnTo>
                    <a:lnTo>
                      <a:pt x="15" y="27"/>
                    </a:lnTo>
                    <a:lnTo>
                      <a:pt x="15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7" y="28"/>
                    </a:lnTo>
                    <a:lnTo>
                      <a:pt x="19" y="25"/>
                    </a:lnTo>
                    <a:lnTo>
                      <a:pt x="21" y="22"/>
                    </a:lnTo>
                    <a:lnTo>
                      <a:pt x="22" y="21"/>
                    </a:lnTo>
                    <a:lnTo>
                      <a:pt x="25" y="21"/>
                    </a:lnTo>
                    <a:lnTo>
                      <a:pt x="28" y="19"/>
                    </a:lnTo>
                    <a:lnTo>
                      <a:pt x="32" y="18"/>
                    </a:lnTo>
                    <a:lnTo>
                      <a:pt x="33" y="13"/>
                    </a:lnTo>
                    <a:lnTo>
                      <a:pt x="32" y="9"/>
                    </a:lnTo>
                    <a:lnTo>
                      <a:pt x="29" y="4"/>
                    </a:lnTo>
                    <a:lnTo>
                      <a:pt x="28" y="6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3"/>
                    </a:lnTo>
                    <a:lnTo>
                      <a:pt x="27" y="15"/>
                    </a:lnTo>
                    <a:lnTo>
                      <a:pt x="25" y="16"/>
                    </a:lnTo>
                    <a:lnTo>
                      <a:pt x="20" y="18"/>
                    </a:lnTo>
                    <a:lnTo>
                      <a:pt x="16" y="16"/>
                    </a:lnTo>
                    <a:lnTo>
                      <a:pt x="12" y="15"/>
                    </a:lnTo>
                    <a:lnTo>
                      <a:pt x="7" y="12"/>
                    </a:lnTo>
                    <a:lnTo>
                      <a:pt x="5" y="7"/>
                    </a:lnTo>
                    <a:lnTo>
                      <a:pt x="6" y="4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4" name="Freeform 76"/>
              <p:cNvSpPr>
                <a:spLocks/>
              </p:cNvSpPr>
              <p:nvPr/>
            </p:nvSpPr>
            <p:spPr bwMode="auto">
              <a:xfrm>
                <a:off x="5334" y="2173"/>
                <a:ext cx="37" cy="18"/>
              </a:xfrm>
              <a:custGeom>
                <a:avLst/>
                <a:gdLst>
                  <a:gd name="T0" fmla="*/ 10 w 37"/>
                  <a:gd name="T1" fmla="*/ 1 h 34"/>
                  <a:gd name="T2" fmla="*/ 18 w 37"/>
                  <a:gd name="T3" fmla="*/ 1 h 34"/>
                  <a:gd name="T4" fmla="*/ 24 w 37"/>
                  <a:gd name="T5" fmla="*/ 1 h 34"/>
                  <a:gd name="T6" fmla="*/ 30 w 37"/>
                  <a:gd name="T7" fmla="*/ 1 h 34"/>
                  <a:gd name="T8" fmla="*/ 32 w 37"/>
                  <a:gd name="T9" fmla="*/ 1 h 34"/>
                  <a:gd name="T10" fmla="*/ 33 w 37"/>
                  <a:gd name="T11" fmla="*/ 1 h 34"/>
                  <a:gd name="T12" fmla="*/ 32 w 37"/>
                  <a:gd name="T13" fmla="*/ 1 h 34"/>
                  <a:gd name="T14" fmla="*/ 30 w 37"/>
                  <a:gd name="T15" fmla="*/ 1 h 34"/>
                  <a:gd name="T16" fmla="*/ 27 w 37"/>
                  <a:gd name="T17" fmla="*/ 1 h 34"/>
                  <a:gd name="T18" fmla="*/ 24 w 37"/>
                  <a:gd name="T19" fmla="*/ 1 h 34"/>
                  <a:gd name="T20" fmla="*/ 22 w 37"/>
                  <a:gd name="T21" fmla="*/ 1 h 34"/>
                  <a:gd name="T22" fmla="*/ 23 w 37"/>
                  <a:gd name="T23" fmla="*/ 1 h 34"/>
                  <a:gd name="T24" fmla="*/ 29 w 37"/>
                  <a:gd name="T25" fmla="*/ 1 h 34"/>
                  <a:gd name="T26" fmla="*/ 35 w 37"/>
                  <a:gd name="T27" fmla="*/ 1 h 34"/>
                  <a:gd name="T28" fmla="*/ 37 w 37"/>
                  <a:gd name="T29" fmla="*/ 1 h 34"/>
                  <a:gd name="T30" fmla="*/ 36 w 37"/>
                  <a:gd name="T31" fmla="*/ 1 h 34"/>
                  <a:gd name="T32" fmla="*/ 33 w 37"/>
                  <a:gd name="T33" fmla="*/ 1 h 34"/>
                  <a:gd name="T34" fmla="*/ 27 w 37"/>
                  <a:gd name="T35" fmla="*/ 1 h 34"/>
                  <a:gd name="T36" fmla="*/ 21 w 37"/>
                  <a:gd name="T37" fmla="*/ 1 h 34"/>
                  <a:gd name="T38" fmla="*/ 13 w 37"/>
                  <a:gd name="T39" fmla="*/ 1 h 34"/>
                  <a:gd name="T40" fmla="*/ 6 w 37"/>
                  <a:gd name="T41" fmla="*/ 1 h 34"/>
                  <a:gd name="T42" fmla="*/ 3 w 37"/>
                  <a:gd name="T43" fmla="*/ 1 h 34"/>
                  <a:gd name="T44" fmla="*/ 0 w 37"/>
                  <a:gd name="T45" fmla="*/ 1 h 34"/>
                  <a:gd name="T46" fmla="*/ 0 w 37"/>
                  <a:gd name="T47" fmla="*/ 1 h 34"/>
                  <a:gd name="T48" fmla="*/ 3 w 37"/>
                  <a:gd name="T49" fmla="*/ 1 h 34"/>
                  <a:gd name="T50" fmla="*/ 6 w 37"/>
                  <a:gd name="T51" fmla="*/ 1 h 34"/>
                  <a:gd name="T52" fmla="*/ 9 w 37"/>
                  <a:gd name="T53" fmla="*/ 1 h 34"/>
                  <a:gd name="T54" fmla="*/ 13 w 37"/>
                  <a:gd name="T55" fmla="*/ 0 h 34"/>
                  <a:gd name="T56" fmla="*/ 17 w 37"/>
                  <a:gd name="T57" fmla="*/ 0 h 34"/>
                  <a:gd name="T58" fmla="*/ 19 w 37"/>
                  <a:gd name="T59" fmla="*/ 1 h 34"/>
                  <a:gd name="T60" fmla="*/ 20 w 37"/>
                  <a:gd name="T61" fmla="*/ 1 h 34"/>
                  <a:gd name="T62" fmla="*/ 19 w 37"/>
                  <a:gd name="T63" fmla="*/ 1 h 34"/>
                  <a:gd name="T64" fmla="*/ 16 w 37"/>
                  <a:gd name="T65" fmla="*/ 1 h 34"/>
                  <a:gd name="T66" fmla="*/ 11 w 37"/>
                  <a:gd name="T67" fmla="*/ 1 h 34"/>
                  <a:gd name="T68" fmla="*/ 7 w 37"/>
                  <a:gd name="T69" fmla="*/ 1 h 34"/>
                  <a:gd name="T70" fmla="*/ 6 w 37"/>
                  <a:gd name="T71" fmla="*/ 1 h 34"/>
                  <a:gd name="T72" fmla="*/ 10 w 37"/>
                  <a:gd name="T73" fmla="*/ 1 h 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7"/>
                  <a:gd name="T112" fmla="*/ 0 h 34"/>
                  <a:gd name="T113" fmla="*/ 37 w 37"/>
                  <a:gd name="T114" fmla="*/ 34 h 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7" h="34">
                    <a:moveTo>
                      <a:pt x="10" y="22"/>
                    </a:moveTo>
                    <a:lnTo>
                      <a:pt x="18" y="25"/>
                    </a:lnTo>
                    <a:lnTo>
                      <a:pt x="24" y="25"/>
                    </a:lnTo>
                    <a:lnTo>
                      <a:pt x="30" y="24"/>
                    </a:lnTo>
                    <a:lnTo>
                      <a:pt x="32" y="21"/>
                    </a:lnTo>
                    <a:lnTo>
                      <a:pt x="33" y="18"/>
                    </a:lnTo>
                    <a:lnTo>
                      <a:pt x="32" y="15"/>
                    </a:lnTo>
                    <a:lnTo>
                      <a:pt x="30" y="12"/>
                    </a:lnTo>
                    <a:lnTo>
                      <a:pt x="27" y="10"/>
                    </a:lnTo>
                    <a:lnTo>
                      <a:pt x="24" y="9"/>
                    </a:lnTo>
                    <a:lnTo>
                      <a:pt x="22" y="6"/>
                    </a:lnTo>
                    <a:lnTo>
                      <a:pt x="23" y="3"/>
                    </a:lnTo>
                    <a:lnTo>
                      <a:pt x="29" y="6"/>
                    </a:lnTo>
                    <a:lnTo>
                      <a:pt x="35" y="12"/>
                    </a:lnTo>
                    <a:lnTo>
                      <a:pt x="37" y="19"/>
                    </a:lnTo>
                    <a:lnTo>
                      <a:pt x="36" y="25"/>
                    </a:lnTo>
                    <a:lnTo>
                      <a:pt x="33" y="31"/>
                    </a:lnTo>
                    <a:lnTo>
                      <a:pt x="27" y="34"/>
                    </a:lnTo>
                    <a:lnTo>
                      <a:pt x="21" y="34"/>
                    </a:lnTo>
                    <a:lnTo>
                      <a:pt x="13" y="31"/>
                    </a:lnTo>
                    <a:lnTo>
                      <a:pt x="6" y="27"/>
                    </a:lnTo>
                    <a:lnTo>
                      <a:pt x="3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1" y="7"/>
                    </a:lnTo>
                    <a:lnTo>
                      <a:pt x="7" y="12"/>
                    </a:lnTo>
                    <a:lnTo>
                      <a:pt x="6" y="16"/>
                    </a:lnTo>
                    <a:lnTo>
                      <a:pt x="10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77"/>
              <p:cNvSpPr>
                <a:spLocks/>
              </p:cNvSpPr>
              <p:nvPr/>
            </p:nvSpPr>
            <p:spPr bwMode="auto">
              <a:xfrm>
                <a:off x="5157" y="2423"/>
                <a:ext cx="93" cy="118"/>
              </a:xfrm>
              <a:custGeom>
                <a:avLst/>
                <a:gdLst>
                  <a:gd name="T0" fmla="*/ 63 w 93"/>
                  <a:gd name="T1" fmla="*/ 6 h 237"/>
                  <a:gd name="T2" fmla="*/ 55 w 93"/>
                  <a:gd name="T3" fmla="*/ 6 h 237"/>
                  <a:gd name="T4" fmla="*/ 42 w 93"/>
                  <a:gd name="T5" fmla="*/ 5 h 237"/>
                  <a:gd name="T6" fmla="*/ 28 w 93"/>
                  <a:gd name="T7" fmla="*/ 5 h 237"/>
                  <a:gd name="T8" fmla="*/ 16 w 93"/>
                  <a:gd name="T9" fmla="*/ 4 h 237"/>
                  <a:gd name="T10" fmla="*/ 14 w 93"/>
                  <a:gd name="T11" fmla="*/ 3 h 237"/>
                  <a:gd name="T12" fmla="*/ 13 w 93"/>
                  <a:gd name="T13" fmla="*/ 3 h 237"/>
                  <a:gd name="T14" fmla="*/ 2 w 93"/>
                  <a:gd name="T15" fmla="*/ 2 h 237"/>
                  <a:gd name="T16" fmla="*/ 1 w 93"/>
                  <a:gd name="T17" fmla="*/ 1 h 237"/>
                  <a:gd name="T18" fmla="*/ 10 w 93"/>
                  <a:gd name="T19" fmla="*/ 1 h 237"/>
                  <a:gd name="T20" fmla="*/ 22 w 93"/>
                  <a:gd name="T21" fmla="*/ 1 h 237"/>
                  <a:gd name="T22" fmla="*/ 32 w 93"/>
                  <a:gd name="T23" fmla="*/ 0 h 237"/>
                  <a:gd name="T24" fmla="*/ 41 w 93"/>
                  <a:gd name="T25" fmla="*/ 0 h 237"/>
                  <a:gd name="T26" fmla="*/ 53 w 93"/>
                  <a:gd name="T27" fmla="*/ 0 h 237"/>
                  <a:gd name="T28" fmla="*/ 74 w 93"/>
                  <a:gd name="T29" fmla="*/ 0 h 237"/>
                  <a:gd name="T30" fmla="*/ 87 w 93"/>
                  <a:gd name="T31" fmla="*/ 0 h 237"/>
                  <a:gd name="T32" fmla="*/ 93 w 93"/>
                  <a:gd name="T33" fmla="*/ 0 h 237"/>
                  <a:gd name="T34" fmla="*/ 90 w 93"/>
                  <a:gd name="T35" fmla="*/ 0 h 237"/>
                  <a:gd name="T36" fmla="*/ 82 w 93"/>
                  <a:gd name="T37" fmla="*/ 0 h 237"/>
                  <a:gd name="T38" fmla="*/ 70 w 93"/>
                  <a:gd name="T39" fmla="*/ 0 h 237"/>
                  <a:gd name="T40" fmla="*/ 58 w 93"/>
                  <a:gd name="T41" fmla="*/ 0 h 237"/>
                  <a:gd name="T42" fmla="*/ 49 w 93"/>
                  <a:gd name="T43" fmla="*/ 0 h 237"/>
                  <a:gd name="T44" fmla="*/ 40 w 93"/>
                  <a:gd name="T45" fmla="*/ 1 h 237"/>
                  <a:gd name="T46" fmla="*/ 32 w 93"/>
                  <a:gd name="T47" fmla="*/ 1 h 237"/>
                  <a:gd name="T48" fmla="*/ 26 w 93"/>
                  <a:gd name="T49" fmla="*/ 1 h 237"/>
                  <a:gd name="T50" fmla="*/ 14 w 93"/>
                  <a:gd name="T51" fmla="*/ 1 h 237"/>
                  <a:gd name="T52" fmla="*/ 14 w 93"/>
                  <a:gd name="T53" fmla="*/ 2 h 237"/>
                  <a:gd name="T54" fmla="*/ 24 w 93"/>
                  <a:gd name="T55" fmla="*/ 3 h 237"/>
                  <a:gd name="T56" fmla="*/ 24 w 93"/>
                  <a:gd name="T57" fmla="*/ 3 h 237"/>
                  <a:gd name="T58" fmla="*/ 20 w 93"/>
                  <a:gd name="T59" fmla="*/ 4 h 237"/>
                  <a:gd name="T60" fmla="*/ 25 w 93"/>
                  <a:gd name="T61" fmla="*/ 4 h 237"/>
                  <a:gd name="T62" fmla="*/ 40 w 93"/>
                  <a:gd name="T63" fmla="*/ 5 h 237"/>
                  <a:gd name="T64" fmla="*/ 64 w 93"/>
                  <a:gd name="T65" fmla="*/ 6 h 237"/>
                  <a:gd name="T66" fmla="*/ 68 w 93"/>
                  <a:gd name="T67" fmla="*/ 7 h 237"/>
                  <a:gd name="T68" fmla="*/ 64 w 93"/>
                  <a:gd name="T69" fmla="*/ 7 h 23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3"/>
                  <a:gd name="T106" fmla="*/ 0 h 237"/>
                  <a:gd name="T107" fmla="*/ 93 w 93"/>
                  <a:gd name="T108" fmla="*/ 237 h 23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3" h="237">
                    <a:moveTo>
                      <a:pt x="64" y="231"/>
                    </a:moveTo>
                    <a:lnTo>
                      <a:pt x="63" y="217"/>
                    </a:lnTo>
                    <a:lnTo>
                      <a:pt x="59" y="205"/>
                    </a:lnTo>
                    <a:lnTo>
                      <a:pt x="55" y="195"/>
                    </a:lnTo>
                    <a:lnTo>
                      <a:pt x="49" y="187"/>
                    </a:lnTo>
                    <a:lnTo>
                      <a:pt x="42" y="180"/>
                    </a:lnTo>
                    <a:lnTo>
                      <a:pt x="36" y="174"/>
                    </a:lnTo>
                    <a:lnTo>
                      <a:pt x="28" y="168"/>
                    </a:lnTo>
                    <a:lnTo>
                      <a:pt x="23" y="162"/>
                    </a:lnTo>
                    <a:lnTo>
                      <a:pt x="16" y="148"/>
                    </a:lnTo>
                    <a:lnTo>
                      <a:pt x="14" y="135"/>
                    </a:lnTo>
                    <a:lnTo>
                      <a:pt x="14" y="123"/>
                    </a:lnTo>
                    <a:lnTo>
                      <a:pt x="15" y="114"/>
                    </a:lnTo>
                    <a:lnTo>
                      <a:pt x="13" y="106"/>
                    </a:lnTo>
                    <a:lnTo>
                      <a:pt x="7" y="97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1" y="58"/>
                    </a:lnTo>
                    <a:lnTo>
                      <a:pt x="4" y="46"/>
                    </a:lnTo>
                    <a:lnTo>
                      <a:pt x="10" y="39"/>
                    </a:lnTo>
                    <a:lnTo>
                      <a:pt x="15" y="35"/>
                    </a:lnTo>
                    <a:lnTo>
                      <a:pt x="22" y="32"/>
                    </a:lnTo>
                    <a:lnTo>
                      <a:pt x="27" y="30"/>
                    </a:lnTo>
                    <a:lnTo>
                      <a:pt x="32" y="29"/>
                    </a:lnTo>
                    <a:lnTo>
                      <a:pt x="37" y="27"/>
                    </a:lnTo>
                    <a:lnTo>
                      <a:pt x="41" y="21"/>
                    </a:lnTo>
                    <a:lnTo>
                      <a:pt x="46" y="12"/>
                    </a:lnTo>
                    <a:lnTo>
                      <a:pt x="53" y="3"/>
                    </a:lnTo>
                    <a:lnTo>
                      <a:pt x="65" y="0"/>
                    </a:lnTo>
                    <a:lnTo>
                      <a:pt x="74" y="2"/>
                    </a:lnTo>
                    <a:lnTo>
                      <a:pt x="80" y="6"/>
                    </a:lnTo>
                    <a:lnTo>
                      <a:pt x="87" y="12"/>
                    </a:lnTo>
                    <a:lnTo>
                      <a:pt x="92" y="20"/>
                    </a:lnTo>
                    <a:lnTo>
                      <a:pt x="93" y="24"/>
                    </a:lnTo>
                    <a:lnTo>
                      <a:pt x="92" y="29"/>
                    </a:lnTo>
                    <a:lnTo>
                      <a:pt x="90" y="30"/>
                    </a:lnTo>
                    <a:lnTo>
                      <a:pt x="87" y="27"/>
                    </a:lnTo>
                    <a:lnTo>
                      <a:pt x="82" y="21"/>
                    </a:lnTo>
                    <a:lnTo>
                      <a:pt x="77" y="15"/>
                    </a:lnTo>
                    <a:lnTo>
                      <a:pt x="70" y="12"/>
                    </a:lnTo>
                    <a:lnTo>
                      <a:pt x="64" y="11"/>
                    </a:lnTo>
                    <a:lnTo>
                      <a:pt x="58" y="12"/>
                    </a:lnTo>
                    <a:lnTo>
                      <a:pt x="53" y="15"/>
                    </a:lnTo>
                    <a:lnTo>
                      <a:pt x="49" y="21"/>
                    </a:lnTo>
                    <a:lnTo>
                      <a:pt x="44" y="30"/>
                    </a:lnTo>
                    <a:lnTo>
                      <a:pt x="40" y="38"/>
                    </a:lnTo>
                    <a:lnTo>
                      <a:pt x="36" y="41"/>
                    </a:lnTo>
                    <a:lnTo>
                      <a:pt x="32" y="41"/>
                    </a:lnTo>
                    <a:lnTo>
                      <a:pt x="30" y="41"/>
                    </a:lnTo>
                    <a:lnTo>
                      <a:pt x="26" y="42"/>
                    </a:lnTo>
                    <a:lnTo>
                      <a:pt x="19" y="46"/>
                    </a:lnTo>
                    <a:lnTo>
                      <a:pt x="14" y="54"/>
                    </a:lnTo>
                    <a:lnTo>
                      <a:pt x="12" y="70"/>
                    </a:lnTo>
                    <a:lnTo>
                      <a:pt x="14" y="87"/>
                    </a:lnTo>
                    <a:lnTo>
                      <a:pt x="18" y="97"/>
                    </a:lnTo>
                    <a:lnTo>
                      <a:pt x="24" y="103"/>
                    </a:lnTo>
                    <a:lnTo>
                      <a:pt x="25" y="111"/>
                    </a:lnTo>
                    <a:lnTo>
                      <a:pt x="24" y="118"/>
                    </a:lnTo>
                    <a:lnTo>
                      <a:pt x="22" y="126"/>
                    </a:lnTo>
                    <a:lnTo>
                      <a:pt x="20" y="132"/>
                    </a:lnTo>
                    <a:lnTo>
                      <a:pt x="22" y="139"/>
                    </a:lnTo>
                    <a:lnTo>
                      <a:pt x="25" y="147"/>
                    </a:lnTo>
                    <a:lnTo>
                      <a:pt x="31" y="157"/>
                    </a:lnTo>
                    <a:lnTo>
                      <a:pt x="40" y="168"/>
                    </a:lnTo>
                    <a:lnTo>
                      <a:pt x="53" y="180"/>
                    </a:lnTo>
                    <a:lnTo>
                      <a:pt x="64" y="195"/>
                    </a:lnTo>
                    <a:lnTo>
                      <a:pt x="68" y="214"/>
                    </a:lnTo>
                    <a:lnTo>
                      <a:pt x="68" y="229"/>
                    </a:lnTo>
                    <a:lnTo>
                      <a:pt x="67" y="237"/>
                    </a:lnTo>
                    <a:lnTo>
                      <a:pt x="64" y="231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6" name="Freeform 78"/>
              <p:cNvSpPr>
                <a:spLocks/>
              </p:cNvSpPr>
              <p:nvPr/>
            </p:nvSpPr>
            <p:spPr bwMode="auto">
              <a:xfrm>
                <a:off x="5219" y="2434"/>
                <a:ext cx="139" cy="106"/>
              </a:xfrm>
              <a:custGeom>
                <a:avLst/>
                <a:gdLst>
                  <a:gd name="T0" fmla="*/ 43 w 139"/>
                  <a:gd name="T1" fmla="*/ 1 h 214"/>
                  <a:gd name="T2" fmla="*/ 54 w 139"/>
                  <a:gd name="T3" fmla="*/ 1 h 214"/>
                  <a:gd name="T4" fmla="*/ 63 w 139"/>
                  <a:gd name="T5" fmla="*/ 0 h 214"/>
                  <a:gd name="T6" fmla="*/ 71 w 139"/>
                  <a:gd name="T7" fmla="*/ 1 h 214"/>
                  <a:gd name="T8" fmla="*/ 80 w 139"/>
                  <a:gd name="T9" fmla="*/ 1 h 214"/>
                  <a:gd name="T10" fmla="*/ 94 w 139"/>
                  <a:gd name="T11" fmla="*/ 1 h 214"/>
                  <a:gd name="T12" fmla="*/ 112 w 139"/>
                  <a:gd name="T13" fmla="*/ 2 h 214"/>
                  <a:gd name="T14" fmla="*/ 126 w 139"/>
                  <a:gd name="T15" fmla="*/ 2 h 214"/>
                  <a:gd name="T16" fmla="*/ 134 w 139"/>
                  <a:gd name="T17" fmla="*/ 2 h 214"/>
                  <a:gd name="T18" fmla="*/ 137 w 139"/>
                  <a:gd name="T19" fmla="*/ 3 h 214"/>
                  <a:gd name="T20" fmla="*/ 139 w 139"/>
                  <a:gd name="T21" fmla="*/ 3 h 214"/>
                  <a:gd name="T22" fmla="*/ 134 w 139"/>
                  <a:gd name="T23" fmla="*/ 3 h 214"/>
                  <a:gd name="T24" fmla="*/ 129 w 139"/>
                  <a:gd name="T25" fmla="*/ 3 h 214"/>
                  <a:gd name="T26" fmla="*/ 128 w 139"/>
                  <a:gd name="T27" fmla="*/ 3 h 214"/>
                  <a:gd name="T28" fmla="*/ 135 w 139"/>
                  <a:gd name="T29" fmla="*/ 5 h 214"/>
                  <a:gd name="T30" fmla="*/ 127 w 139"/>
                  <a:gd name="T31" fmla="*/ 5 h 214"/>
                  <a:gd name="T32" fmla="*/ 115 w 139"/>
                  <a:gd name="T33" fmla="*/ 6 h 214"/>
                  <a:gd name="T34" fmla="*/ 101 w 139"/>
                  <a:gd name="T35" fmla="*/ 6 h 214"/>
                  <a:gd name="T36" fmla="*/ 81 w 139"/>
                  <a:gd name="T37" fmla="*/ 7 h 214"/>
                  <a:gd name="T38" fmla="*/ 68 w 139"/>
                  <a:gd name="T39" fmla="*/ 7 h 214"/>
                  <a:gd name="T40" fmla="*/ 61 w 139"/>
                  <a:gd name="T41" fmla="*/ 7 h 214"/>
                  <a:gd name="T42" fmla="*/ 54 w 139"/>
                  <a:gd name="T43" fmla="*/ 7 h 214"/>
                  <a:gd name="T44" fmla="*/ 54 w 139"/>
                  <a:gd name="T45" fmla="*/ 7 h 214"/>
                  <a:gd name="T46" fmla="*/ 62 w 139"/>
                  <a:gd name="T47" fmla="*/ 7 h 214"/>
                  <a:gd name="T48" fmla="*/ 72 w 139"/>
                  <a:gd name="T49" fmla="*/ 7 h 214"/>
                  <a:gd name="T50" fmla="*/ 85 w 139"/>
                  <a:gd name="T51" fmla="*/ 6 h 214"/>
                  <a:gd name="T52" fmla="*/ 94 w 139"/>
                  <a:gd name="T53" fmla="*/ 6 h 214"/>
                  <a:gd name="T54" fmla="*/ 109 w 139"/>
                  <a:gd name="T55" fmla="*/ 6 h 214"/>
                  <a:gd name="T56" fmla="*/ 123 w 139"/>
                  <a:gd name="T57" fmla="*/ 5 h 214"/>
                  <a:gd name="T58" fmla="*/ 129 w 139"/>
                  <a:gd name="T59" fmla="*/ 5 h 214"/>
                  <a:gd name="T60" fmla="*/ 124 w 139"/>
                  <a:gd name="T61" fmla="*/ 3 h 214"/>
                  <a:gd name="T62" fmla="*/ 124 w 139"/>
                  <a:gd name="T63" fmla="*/ 3 h 214"/>
                  <a:gd name="T64" fmla="*/ 131 w 139"/>
                  <a:gd name="T65" fmla="*/ 3 h 214"/>
                  <a:gd name="T66" fmla="*/ 134 w 139"/>
                  <a:gd name="T67" fmla="*/ 3 h 214"/>
                  <a:gd name="T68" fmla="*/ 129 w 139"/>
                  <a:gd name="T69" fmla="*/ 2 h 214"/>
                  <a:gd name="T70" fmla="*/ 113 w 139"/>
                  <a:gd name="T71" fmla="*/ 2 h 214"/>
                  <a:gd name="T72" fmla="*/ 89 w 139"/>
                  <a:gd name="T73" fmla="*/ 2 h 214"/>
                  <a:gd name="T74" fmla="*/ 78 w 139"/>
                  <a:gd name="T75" fmla="*/ 1 h 214"/>
                  <a:gd name="T76" fmla="*/ 71 w 139"/>
                  <a:gd name="T77" fmla="*/ 1 h 214"/>
                  <a:gd name="T78" fmla="*/ 56 w 139"/>
                  <a:gd name="T79" fmla="*/ 1 h 214"/>
                  <a:gd name="T80" fmla="*/ 36 w 139"/>
                  <a:gd name="T81" fmla="*/ 1 h 214"/>
                  <a:gd name="T82" fmla="*/ 25 w 139"/>
                  <a:gd name="T83" fmla="*/ 2 h 214"/>
                  <a:gd name="T84" fmla="*/ 27 w 139"/>
                  <a:gd name="T85" fmla="*/ 3 h 214"/>
                  <a:gd name="T86" fmla="*/ 18 w 139"/>
                  <a:gd name="T87" fmla="*/ 3 h 214"/>
                  <a:gd name="T88" fmla="*/ 8 w 139"/>
                  <a:gd name="T89" fmla="*/ 3 h 214"/>
                  <a:gd name="T90" fmla="*/ 7 w 139"/>
                  <a:gd name="T91" fmla="*/ 5 h 214"/>
                  <a:gd name="T92" fmla="*/ 13 w 139"/>
                  <a:gd name="T93" fmla="*/ 5 h 214"/>
                  <a:gd name="T94" fmla="*/ 15 w 139"/>
                  <a:gd name="T95" fmla="*/ 6 h 214"/>
                  <a:gd name="T96" fmla="*/ 9 w 139"/>
                  <a:gd name="T97" fmla="*/ 7 h 214"/>
                  <a:gd name="T98" fmla="*/ 10 w 139"/>
                  <a:gd name="T99" fmla="*/ 6 h 214"/>
                  <a:gd name="T100" fmla="*/ 8 w 139"/>
                  <a:gd name="T101" fmla="*/ 6 h 214"/>
                  <a:gd name="T102" fmla="*/ 1 w 139"/>
                  <a:gd name="T103" fmla="*/ 5 h 214"/>
                  <a:gd name="T104" fmla="*/ 4 w 139"/>
                  <a:gd name="T105" fmla="*/ 3 h 214"/>
                  <a:gd name="T106" fmla="*/ 17 w 139"/>
                  <a:gd name="T107" fmla="*/ 3 h 214"/>
                  <a:gd name="T108" fmla="*/ 16 w 139"/>
                  <a:gd name="T109" fmla="*/ 3 h 214"/>
                  <a:gd name="T110" fmla="*/ 14 w 139"/>
                  <a:gd name="T111" fmla="*/ 2 h 214"/>
                  <a:gd name="T112" fmla="*/ 20 w 139"/>
                  <a:gd name="T113" fmla="*/ 2 h 214"/>
                  <a:gd name="T114" fmla="*/ 32 w 139"/>
                  <a:gd name="T115" fmla="*/ 1 h 21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9"/>
                  <a:gd name="T175" fmla="*/ 0 h 214"/>
                  <a:gd name="T176" fmla="*/ 139 w 139"/>
                  <a:gd name="T177" fmla="*/ 214 h 214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9" h="214">
                    <a:moveTo>
                      <a:pt x="37" y="15"/>
                    </a:moveTo>
                    <a:lnTo>
                      <a:pt x="43" y="9"/>
                    </a:lnTo>
                    <a:lnTo>
                      <a:pt x="48" y="3"/>
                    </a:lnTo>
                    <a:lnTo>
                      <a:pt x="54" y="2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8" y="0"/>
                    </a:lnTo>
                    <a:lnTo>
                      <a:pt x="71" y="2"/>
                    </a:lnTo>
                    <a:lnTo>
                      <a:pt x="74" y="3"/>
                    </a:lnTo>
                    <a:lnTo>
                      <a:pt x="80" y="9"/>
                    </a:lnTo>
                    <a:lnTo>
                      <a:pt x="86" y="18"/>
                    </a:lnTo>
                    <a:lnTo>
                      <a:pt x="94" y="27"/>
                    </a:lnTo>
                    <a:lnTo>
                      <a:pt x="101" y="31"/>
                    </a:lnTo>
                    <a:lnTo>
                      <a:pt x="112" y="36"/>
                    </a:lnTo>
                    <a:lnTo>
                      <a:pt x="121" y="40"/>
                    </a:lnTo>
                    <a:lnTo>
                      <a:pt x="126" y="46"/>
                    </a:lnTo>
                    <a:lnTo>
                      <a:pt x="131" y="52"/>
                    </a:lnTo>
                    <a:lnTo>
                      <a:pt x="134" y="58"/>
                    </a:lnTo>
                    <a:lnTo>
                      <a:pt x="135" y="64"/>
                    </a:lnTo>
                    <a:lnTo>
                      <a:pt x="137" y="69"/>
                    </a:lnTo>
                    <a:lnTo>
                      <a:pt x="138" y="75"/>
                    </a:lnTo>
                    <a:lnTo>
                      <a:pt x="139" y="85"/>
                    </a:lnTo>
                    <a:lnTo>
                      <a:pt x="137" y="93"/>
                    </a:lnTo>
                    <a:lnTo>
                      <a:pt x="134" y="99"/>
                    </a:lnTo>
                    <a:lnTo>
                      <a:pt x="132" y="102"/>
                    </a:lnTo>
                    <a:lnTo>
                      <a:pt x="129" y="103"/>
                    </a:lnTo>
                    <a:lnTo>
                      <a:pt x="128" y="108"/>
                    </a:lnTo>
                    <a:lnTo>
                      <a:pt x="128" y="114"/>
                    </a:lnTo>
                    <a:lnTo>
                      <a:pt x="133" y="121"/>
                    </a:lnTo>
                    <a:lnTo>
                      <a:pt x="135" y="132"/>
                    </a:lnTo>
                    <a:lnTo>
                      <a:pt x="133" y="145"/>
                    </a:lnTo>
                    <a:lnTo>
                      <a:pt x="127" y="159"/>
                    </a:lnTo>
                    <a:lnTo>
                      <a:pt x="121" y="168"/>
                    </a:lnTo>
                    <a:lnTo>
                      <a:pt x="115" y="175"/>
                    </a:lnTo>
                    <a:lnTo>
                      <a:pt x="109" y="183"/>
                    </a:lnTo>
                    <a:lnTo>
                      <a:pt x="101" y="189"/>
                    </a:lnTo>
                    <a:lnTo>
                      <a:pt x="92" y="192"/>
                    </a:lnTo>
                    <a:lnTo>
                      <a:pt x="81" y="195"/>
                    </a:lnTo>
                    <a:lnTo>
                      <a:pt x="73" y="201"/>
                    </a:lnTo>
                    <a:lnTo>
                      <a:pt x="68" y="207"/>
                    </a:lnTo>
                    <a:lnTo>
                      <a:pt x="65" y="211"/>
                    </a:lnTo>
                    <a:lnTo>
                      <a:pt x="61" y="213"/>
                    </a:lnTo>
                    <a:lnTo>
                      <a:pt x="57" y="214"/>
                    </a:lnTo>
                    <a:lnTo>
                      <a:pt x="54" y="214"/>
                    </a:lnTo>
                    <a:lnTo>
                      <a:pt x="53" y="211"/>
                    </a:lnTo>
                    <a:lnTo>
                      <a:pt x="54" y="210"/>
                    </a:lnTo>
                    <a:lnTo>
                      <a:pt x="58" y="208"/>
                    </a:lnTo>
                    <a:lnTo>
                      <a:pt x="62" y="207"/>
                    </a:lnTo>
                    <a:lnTo>
                      <a:pt x="67" y="201"/>
                    </a:lnTo>
                    <a:lnTo>
                      <a:pt x="72" y="193"/>
                    </a:lnTo>
                    <a:lnTo>
                      <a:pt x="79" y="189"/>
                    </a:lnTo>
                    <a:lnTo>
                      <a:pt x="85" y="187"/>
                    </a:lnTo>
                    <a:lnTo>
                      <a:pt x="89" y="186"/>
                    </a:lnTo>
                    <a:lnTo>
                      <a:pt x="94" y="184"/>
                    </a:lnTo>
                    <a:lnTo>
                      <a:pt x="101" y="181"/>
                    </a:lnTo>
                    <a:lnTo>
                      <a:pt x="109" y="174"/>
                    </a:lnTo>
                    <a:lnTo>
                      <a:pt x="117" y="162"/>
                    </a:lnTo>
                    <a:lnTo>
                      <a:pt x="123" y="148"/>
                    </a:lnTo>
                    <a:lnTo>
                      <a:pt x="127" y="139"/>
                    </a:lnTo>
                    <a:lnTo>
                      <a:pt x="129" y="130"/>
                    </a:lnTo>
                    <a:lnTo>
                      <a:pt x="127" y="121"/>
                    </a:lnTo>
                    <a:lnTo>
                      <a:pt x="124" y="112"/>
                    </a:lnTo>
                    <a:lnTo>
                      <a:pt x="123" y="105"/>
                    </a:lnTo>
                    <a:lnTo>
                      <a:pt x="124" y="99"/>
                    </a:lnTo>
                    <a:lnTo>
                      <a:pt x="127" y="94"/>
                    </a:lnTo>
                    <a:lnTo>
                      <a:pt x="131" y="88"/>
                    </a:lnTo>
                    <a:lnTo>
                      <a:pt x="134" y="82"/>
                    </a:lnTo>
                    <a:lnTo>
                      <a:pt x="134" y="76"/>
                    </a:lnTo>
                    <a:lnTo>
                      <a:pt x="133" y="69"/>
                    </a:lnTo>
                    <a:lnTo>
                      <a:pt x="129" y="61"/>
                    </a:lnTo>
                    <a:lnTo>
                      <a:pt x="123" y="52"/>
                    </a:lnTo>
                    <a:lnTo>
                      <a:pt x="113" y="46"/>
                    </a:lnTo>
                    <a:lnTo>
                      <a:pt x="101" y="42"/>
                    </a:lnTo>
                    <a:lnTo>
                      <a:pt x="89" y="37"/>
                    </a:lnTo>
                    <a:lnTo>
                      <a:pt x="82" y="30"/>
                    </a:lnTo>
                    <a:lnTo>
                      <a:pt x="78" y="22"/>
                    </a:lnTo>
                    <a:lnTo>
                      <a:pt x="74" y="18"/>
                    </a:lnTo>
                    <a:lnTo>
                      <a:pt x="71" y="15"/>
                    </a:lnTo>
                    <a:lnTo>
                      <a:pt x="65" y="12"/>
                    </a:lnTo>
                    <a:lnTo>
                      <a:pt x="56" y="12"/>
                    </a:lnTo>
                    <a:lnTo>
                      <a:pt x="46" y="20"/>
                    </a:lnTo>
                    <a:lnTo>
                      <a:pt x="36" y="31"/>
                    </a:lnTo>
                    <a:lnTo>
                      <a:pt x="29" y="43"/>
                    </a:lnTo>
                    <a:lnTo>
                      <a:pt x="25" y="58"/>
                    </a:lnTo>
                    <a:lnTo>
                      <a:pt x="27" y="78"/>
                    </a:lnTo>
                    <a:lnTo>
                      <a:pt x="27" y="90"/>
                    </a:lnTo>
                    <a:lnTo>
                      <a:pt x="23" y="100"/>
                    </a:lnTo>
                    <a:lnTo>
                      <a:pt x="18" y="108"/>
                    </a:lnTo>
                    <a:lnTo>
                      <a:pt x="12" y="114"/>
                    </a:lnTo>
                    <a:lnTo>
                      <a:pt x="8" y="118"/>
                    </a:lnTo>
                    <a:lnTo>
                      <a:pt x="6" y="126"/>
                    </a:lnTo>
                    <a:lnTo>
                      <a:pt x="7" y="135"/>
                    </a:lnTo>
                    <a:lnTo>
                      <a:pt x="9" y="144"/>
                    </a:lnTo>
                    <a:lnTo>
                      <a:pt x="13" y="156"/>
                    </a:lnTo>
                    <a:lnTo>
                      <a:pt x="15" y="174"/>
                    </a:lnTo>
                    <a:lnTo>
                      <a:pt x="15" y="189"/>
                    </a:lnTo>
                    <a:lnTo>
                      <a:pt x="13" y="196"/>
                    </a:lnTo>
                    <a:lnTo>
                      <a:pt x="9" y="193"/>
                    </a:lnTo>
                    <a:lnTo>
                      <a:pt x="10" y="189"/>
                    </a:lnTo>
                    <a:lnTo>
                      <a:pt x="10" y="180"/>
                    </a:lnTo>
                    <a:lnTo>
                      <a:pt x="10" y="172"/>
                    </a:lnTo>
                    <a:lnTo>
                      <a:pt x="8" y="163"/>
                    </a:lnTo>
                    <a:lnTo>
                      <a:pt x="4" y="150"/>
                    </a:lnTo>
                    <a:lnTo>
                      <a:pt x="1" y="136"/>
                    </a:lnTo>
                    <a:lnTo>
                      <a:pt x="0" y="124"/>
                    </a:lnTo>
                    <a:lnTo>
                      <a:pt x="4" y="115"/>
                    </a:lnTo>
                    <a:lnTo>
                      <a:pt x="10" y="103"/>
                    </a:lnTo>
                    <a:lnTo>
                      <a:pt x="17" y="93"/>
                    </a:lnTo>
                    <a:lnTo>
                      <a:pt x="18" y="84"/>
                    </a:lnTo>
                    <a:lnTo>
                      <a:pt x="16" y="76"/>
                    </a:lnTo>
                    <a:lnTo>
                      <a:pt x="15" y="69"/>
                    </a:lnTo>
                    <a:lnTo>
                      <a:pt x="14" y="60"/>
                    </a:lnTo>
                    <a:lnTo>
                      <a:pt x="16" y="52"/>
                    </a:lnTo>
                    <a:lnTo>
                      <a:pt x="20" y="43"/>
                    </a:lnTo>
                    <a:lnTo>
                      <a:pt x="26" y="33"/>
                    </a:lnTo>
                    <a:lnTo>
                      <a:pt x="32" y="22"/>
                    </a:lnTo>
                    <a:lnTo>
                      <a:pt x="37" y="15"/>
                    </a:lnTo>
                    <a:close/>
                  </a:path>
                </a:pathLst>
              </a:custGeom>
              <a:solidFill>
                <a:schemeClr val="tx1">
                  <a:lumMod val="95000"/>
                  <a:lumOff val="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27" name="Freeform 79"/>
              <p:cNvSpPr>
                <a:spLocks/>
              </p:cNvSpPr>
              <p:nvPr/>
            </p:nvSpPr>
            <p:spPr bwMode="auto">
              <a:xfrm>
                <a:off x="5272" y="2489"/>
                <a:ext cx="123" cy="70"/>
              </a:xfrm>
              <a:custGeom>
                <a:avLst/>
                <a:gdLst>
                  <a:gd name="T0" fmla="*/ 0 w 123"/>
                  <a:gd name="T1" fmla="*/ 4 h 138"/>
                  <a:gd name="T2" fmla="*/ 2 w 123"/>
                  <a:gd name="T3" fmla="*/ 4 h 138"/>
                  <a:gd name="T4" fmla="*/ 6 w 123"/>
                  <a:gd name="T5" fmla="*/ 4 h 138"/>
                  <a:gd name="T6" fmla="*/ 21 w 123"/>
                  <a:gd name="T7" fmla="*/ 3 h 138"/>
                  <a:gd name="T8" fmla="*/ 31 w 123"/>
                  <a:gd name="T9" fmla="*/ 3 h 138"/>
                  <a:gd name="T10" fmla="*/ 39 w 123"/>
                  <a:gd name="T11" fmla="*/ 3 h 138"/>
                  <a:gd name="T12" fmla="*/ 49 w 123"/>
                  <a:gd name="T13" fmla="*/ 3 h 138"/>
                  <a:gd name="T14" fmla="*/ 59 w 123"/>
                  <a:gd name="T15" fmla="*/ 3 h 138"/>
                  <a:gd name="T16" fmla="*/ 69 w 123"/>
                  <a:gd name="T17" fmla="*/ 3 h 138"/>
                  <a:gd name="T18" fmla="*/ 80 w 123"/>
                  <a:gd name="T19" fmla="*/ 3 h 138"/>
                  <a:gd name="T20" fmla="*/ 87 w 123"/>
                  <a:gd name="T21" fmla="*/ 3 h 138"/>
                  <a:gd name="T22" fmla="*/ 96 w 123"/>
                  <a:gd name="T23" fmla="*/ 3 h 138"/>
                  <a:gd name="T24" fmla="*/ 108 w 123"/>
                  <a:gd name="T25" fmla="*/ 3 h 138"/>
                  <a:gd name="T26" fmla="*/ 119 w 123"/>
                  <a:gd name="T27" fmla="*/ 2 h 138"/>
                  <a:gd name="T28" fmla="*/ 117 w 123"/>
                  <a:gd name="T29" fmla="*/ 1 h 138"/>
                  <a:gd name="T30" fmla="*/ 119 w 123"/>
                  <a:gd name="T31" fmla="*/ 1 h 138"/>
                  <a:gd name="T32" fmla="*/ 123 w 123"/>
                  <a:gd name="T33" fmla="*/ 1 h 138"/>
                  <a:gd name="T34" fmla="*/ 110 w 123"/>
                  <a:gd name="T35" fmla="*/ 1 h 138"/>
                  <a:gd name="T36" fmla="*/ 94 w 123"/>
                  <a:gd name="T37" fmla="*/ 1 h 138"/>
                  <a:gd name="T38" fmla="*/ 99 w 123"/>
                  <a:gd name="T39" fmla="*/ 1 h 138"/>
                  <a:gd name="T40" fmla="*/ 108 w 123"/>
                  <a:gd name="T41" fmla="*/ 1 h 138"/>
                  <a:gd name="T42" fmla="*/ 118 w 123"/>
                  <a:gd name="T43" fmla="*/ 1 h 138"/>
                  <a:gd name="T44" fmla="*/ 117 w 123"/>
                  <a:gd name="T45" fmla="*/ 1 h 138"/>
                  <a:gd name="T46" fmla="*/ 111 w 123"/>
                  <a:gd name="T47" fmla="*/ 1 h 138"/>
                  <a:gd name="T48" fmla="*/ 112 w 123"/>
                  <a:gd name="T49" fmla="*/ 2 h 138"/>
                  <a:gd name="T50" fmla="*/ 109 w 123"/>
                  <a:gd name="T51" fmla="*/ 2 h 138"/>
                  <a:gd name="T52" fmla="*/ 100 w 123"/>
                  <a:gd name="T53" fmla="*/ 2 h 138"/>
                  <a:gd name="T54" fmla="*/ 91 w 123"/>
                  <a:gd name="T55" fmla="*/ 3 h 138"/>
                  <a:gd name="T56" fmla="*/ 81 w 123"/>
                  <a:gd name="T57" fmla="*/ 3 h 138"/>
                  <a:gd name="T58" fmla="*/ 72 w 123"/>
                  <a:gd name="T59" fmla="*/ 3 h 138"/>
                  <a:gd name="T60" fmla="*/ 66 w 123"/>
                  <a:gd name="T61" fmla="*/ 3 h 138"/>
                  <a:gd name="T62" fmla="*/ 55 w 123"/>
                  <a:gd name="T63" fmla="*/ 3 h 138"/>
                  <a:gd name="T64" fmla="*/ 40 w 123"/>
                  <a:gd name="T65" fmla="*/ 3 h 138"/>
                  <a:gd name="T66" fmla="*/ 28 w 123"/>
                  <a:gd name="T67" fmla="*/ 3 h 138"/>
                  <a:gd name="T68" fmla="*/ 20 w 123"/>
                  <a:gd name="T69" fmla="*/ 3 h 138"/>
                  <a:gd name="T70" fmla="*/ 7 w 123"/>
                  <a:gd name="T71" fmla="*/ 3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3"/>
                  <a:gd name="T109" fmla="*/ 0 h 138"/>
                  <a:gd name="T110" fmla="*/ 123 w 123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3" h="138">
                    <a:moveTo>
                      <a:pt x="0" y="135"/>
                    </a:moveTo>
                    <a:lnTo>
                      <a:pt x="0" y="136"/>
                    </a:lnTo>
                    <a:lnTo>
                      <a:pt x="1" y="136"/>
                    </a:lnTo>
                    <a:lnTo>
                      <a:pt x="2" y="136"/>
                    </a:lnTo>
                    <a:lnTo>
                      <a:pt x="3" y="138"/>
                    </a:lnTo>
                    <a:lnTo>
                      <a:pt x="6" y="135"/>
                    </a:lnTo>
                    <a:lnTo>
                      <a:pt x="13" y="129"/>
                    </a:lnTo>
                    <a:lnTo>
                      <a:pt x="21" y="124"/>
                    </a:lnTo>
                    <a:lnTo>
                      <a:pt x="28" y="124"/>
                    </a:lnTo>
                    <a:lnTo>
                      <a:pt x="31" y="126"/>
                    </a:lnTo>
                    <a:lnTo>
                      <a:pt x="34" y="127"/>
                    </a:lnTo>
                    <a:lnTo>
                      <a:pt x="39" y="127"/>
                    </a:lnTo>
                    <a:lnTo>
                      <a:pt x="44" y="127"/>
                    </a:lnTo>
                    <a:lnTo>
                      <a:pt x="49" y="127"/>
                    </a:lnTo>
                    <a:lnTo>
                      <a:pt x="55" y="127"/>
                    </a:lnTo>
                    <a:lnTo>
                      <a:pt x="59" y="124"/>
                    </a:lnTo>
                    <a:lnTo>
                      <a:pt x="62" y="121"/>
                    </a:lnTo>
                    <a:lnTo>
                      <a:pt x="69" y="115"/>
                    </a:lnTo>
                    <a:lnTo>
                      <a:pt x="74" y="114"/>
                    </a:lnTo>
                    <a:lnTo>
                      <a:pt x="80" y="115"/>
                    </a:lnTo>
                    <a:lnTo>
                      <a:pt x="83" y="115"/>
                    </a:lnTo>
                    <a:lnTo>
                      <a:pt x="87" y="112"/>
                    </a:lnTo>
                    <a:lnTo>
                      <a:pt x="91" y="106"/>
                    </a:lnTo>
                    <a:lnTo>
                      <a:pt x="96" y="103"/>
                    </a:lnTo>
                    <a:lnTo>
                      <a:pt x="101" y="102"/>
                    </a:lnTo>
                    <a:lnTo>
                      <a:pt x="108" y="100"/>
                    </a:lnTo>
                    <a:lnTo>
                      <a:pt x="114" y="93"/>
                    </a:lnTo>
                    <a:lnTo>
                      <a:pt x="119" y="81"/>
                    </a:lnTo>
                    <a:lnTo>
                      <a:pt x="118" y="67"/>
                    </a:lnTo>
                    <a:lnTo>
                      <a:pt x="117" y="61"/>
                    </a:lnTo>
                    <a:lnTo>
                      <a:pt x="118" y="52"/>
                    </a:lnTo>
                    <a:lnTo>
                      <a:pt x="119" y="45"/>
                    </a:lnTo>
                    <a:lnTo>
                      <a:pt x="121" y="39"/>
                    </a:lnTo>
                    <a:lnTo>
                      <a:pt x="123" y="28"/>
                    </a:lnTo>
                    <a:lnTo>
                      <a:pt x="120" y="13"/>
                    </a:lnTo>
                    <a:lnTo>
                      <a:pt x="110" y="3"/>
                    </a:lnTo>
                    <a:lnTo>
                      <a:pt x="95" y="0"/>
                    </a:lnTo>
                    <a:lnTo>
                      <a:pt x="94" y="1"/>
                    </a:lnTo>
                    <a:lnTo>
                      <a:pt x="96" y="3"/>
                    </a:lnTo>
                    <a:lnTo>
                      <a:pt x="99" y="6"/>
                    </a:lnTo>
                    <a:lnTo>
                      <a:pt x="104" y="7"/>
                    </a:lnTo>
                    <a:lnTo>
                      <a:pt x="108" y="10"/>
                    </a:lnTo>
                    <a:lnTo>
                      <a:pt x="113" y="15"/>
                    </a:lnTo>
                    <a:lnTo>
                      <a:pt x="118" y="22"/>
                    </a:lnTo>
                    <a:lnTo>
                      <a:pt x="119" y="28"/>
                    </a:lnTo>
                    <a:lnTo>
                      <a:pt x="117" y="36"/>
                    </a:lnTo>
                    <a:lnTo>
                      <a:pt x="113" y="45"/>
                    </a:lnTo>
                    <a:lnTo>
                      <a:pt x="111" y="55"/>
                    </a:lnTo>
                    <a:lnTo>
                      <a:pt x="111" y="64"/>
                    </a:lnTo>
                    <a:lnTo>
                      <a:pt x="112" y="73"/>
                    </a:lnTo>
                    <a:lnTo>
                      <a:pt x="111" y="81"/>
                    </a:lnTo>
                    <a:lnTo>
                      <a:pt x="109" y="87"/>
                    </a:lnTo>
                    <a:lnTo>
                      <a:pt x="105" y="91"/>
                    </a:lnTo>
                    <a:lnTo>
                      <a:pt x="100" y="93"/>
                    </a:lnTo>
                    <a:lnTo>
                      <a:pt x="95" y="94"/>
                    </a:lnTo>
                    <a:lnTo>
                      <a:pt x="91" y="97"/>
                    </a:lnTo>
                    <a:lnTo>
                      <a:pt x="85" y="103"/>
                    </a:lnTo>
                    <a:lnTo>
                      <a:pt x="81" y="108"/>
                    </a:lnTo>
                    <a:lnTo>
                      <a:pt x="76" y="111"/>
                    </a:lnTo>
                    <a:lnTo>
                      <a:pt x="72" y="111"/>
                    </a:lnTo>
                    <a:lnTo>
                      <a:pt x="69" y="111"/>
                    </a:lnTo>
                    <a:lnTo>
                      <a:pt x="66" y="112"/>
                    </a:lnTo>
                    <a:lnTo>
                      <a:pt x="60" y="117"/>
                    </a:lnTo>
                    <a:lnTo>
                      <a:pt x="55" y="120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3" y="117"/>
                    </a:lnTo>
                    <a:lnTo>
                      <a:pt x="28" y="115"/>
                    </a:lnTo>
                    <a:lnTo>
                      <a:pt x="22" y="117"/>
                    </a:lnTo>
                    <a:lnTo>
                      <a:pt x="20" y="118"/>
                    </a:lnTo>
                    <a:lnTo>
                      <a:pt x="15" y="121"/>
                    </a:lnTo>
                    <a:lnTo>
                      <a:pt x="7" y="127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38978" name="Freeform 80"/>
              <p:cNvSpPr>
                <a:spLocks/>
              </p:cNvSpPr>
              <p:nvPr/>
            </p:nvSpPr>
            <p:spPr bwMode="auto">
              <a:xfrm>
                <a:off x="5228" y="2182"/>
                <a:ext cx="30" cy="15"/>
              </a:xfrm>
              <a:custGeom>
                <a:avLst/>
                <a:gdLst>
                  <a:gd name="T0" fmla="*/ 23 w 30"/>
                  <a:gd name="T1" fmla="*/ 1 h 28"/>
                  <a:gd name="T2" fmla="*/ 23 w 30"/>
                  <a:gd name="T3" fmla="*/ 1 h 28"/>
                  <a:gd name="T4" fmla="*/ 25 w 30"/>
                  <a:gd name="T5" fmla="*/ 1 h 28"/>
                  <a:gd name="T6" fmla="*/ 26 w 30"/>
                  <a:gd name="T7" fmla="*/ 1 h 28"/>
                  <a:gd name="T8" fmla="*/ 27 w 30"/>
                  <a:gd name="T9" fmla="*/ 1 h 28"/>
                  <a:gd name="T10" fmla="*/ 28 w 30"/>
                  <a:gd name="T11" fmla="*/ 1 h 28"/>
                  <a:gd name="T12" fmla="*/ 30 w 30"/>
                  <a:gd name="T13" fmla="*/ 1 h 28"/>
                  <a:gd name="T14" fmla="*/ 28 w 30"/>
                  <a:gd name="T15" fmla="*/ 1 h 28"/>
                  <a:gd name="T16" fmla="*/ 23 w 30"/>
                  <a:gd name="T17" fmla="*/ 1 h 28"/>
                  <a:gd name="T18" fmla="*/ 16 w 30"/>
                  <a:gd name="T19" fmla="*/ 1 h 28"/>
                  <a:gd name="T20" fmla="*/ 8 w 30"/>
                  <a:gd name="T21" fmla="*/ 1 h 28"/>
                  <a:gd name="T22" fmla="*/ 3 w 30"/>
                  <a:gd name="T23" fmla="*/ 1 h 28"/>
                  <a:gd name="T24" fmla="*/ 0 w 30"/>
                  <a:gd name="T25" fmla="*/ 1 h 28"/>
                  <a:gd name="T26" fmla="*/ 0 w 30"/>
                  <a:gd name="T27" fmla="*/ 1 h 28"/>
                  <a:gd name="T28" fmla="*/ 0 w 30"/>
                  <a:gd name="T29" fmla="*/ 1 h 28"/>
                  <a:gd name="T30" fmla="*/ 0 w 30"/>
                  <a:gd name="T31" fmla="*/ 1 h 28"/>
                  <a:gd name="T32" fmla="*/ 0 w 30"/>
                  <a:gd name="T33" fmla="*/ 1 h 28"/>
                  <a:gd name="T34" fmla="*/ 4 w 30"/>
                  <a:gd name="T35" fmla="*/ 1 h 28"/>
                  <a:gd name="T36" fmla="*/ 11 w 30"/>
                  <a:gd name="T37" fmla="*/ 1 h 28"/>
                  <a:gd name="T38" fmla="*/ 19 w 30"/>
                  <a:gd name="T39" fmla="*/ 0 h 28"/>
                  <a:gd name="T40" fmla="*/ 23 w 30"/>
                  <a:gd name="T41" fmla="*/ 1 h 2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0"/>
                  <a:gd name="T64" fmla="*/ 0 h 28"/>
                  <a:gd name="T65" fmla="*/ 30 w 30"/>
                  <a:gd name="T66" fmla="*/ 28 h 2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0" h="28">
                    <a:moveTo>
                      <a:pt x="23" y="1"/>
                    </a:moveTo>
                    <a:lnTo>
                      <a:pt x="23" y="3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7"/>
                    </a:lnTo>
                    <a:lnTo>
                      <a:pt x="30" y="10"/>
                    </a:lnTo>
                    <a:lnTo>
                      <a:pt x="28" y="15"/>
                    </a:lnTo>
                    <a:lnTo>
                      <a:pt x="23" y="21"/>
                    </a:lnTo>
                    <a:lnTo>
                      <a:pt x="16" y="25"/>
                    </a:lnTo>
                    <a:lnTo>
                      <a:pt x="8" y="28"/>
                    </a:lnTo>
                    <a:lnTo>
                      <a:pt x="3" y="28"/>
                    </a:lnTo>
                    <a:lnTo>
                      <a:pt x="0" y="24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4" y="10"/>
                    </a:lnTo>
                    <a:lnTo>
                      <a:pt x="11" y="4"/>
                    </a:lnTo>
                    <a:lnTo>
                      <a:pt x="19" y="0"/>
                    </a:lnTo>
                    <a:lnTo>
                      <a:pt x="23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79" name="Freeform 81"/>
              <p:cNvSpPr>
                <a:spLocks/>
              </p:cNvSpPr>
              <p:nvPr/>
            </p:nvSpPr>
            <p:spPr bwMode="auto">
              <a:xfrm>
                <a:off x="5247" y="2156"/>
                <a:ext cx="27" cy="11"/>
              </a:xfrm>
              <a:custGeom>
                <a:avLst/>
                <a:gdLst>
                  <a:gd name="T0" fmla="*/ 7 w 27"/>
                  <a:gd name="T1" fmla="*/ 0 h 23"/>
                  <a:gd name="T2" fmla="*/ 4 w 27"/>
                  <a:gd name="T3" fmla="*/ 0 h 23"/>
                  <a:gd name="T4" fmla="*/ 3 w 27"/>
                  <a:gd name="T5" fmla="*/ 0 h 23"/>
                  <a:gd name="T6" fmla="*/ 2 w 27"/>
                  <a:gd name="T7" fmla="*/ 0 h 23"/>
                  <a:gd name="T8" fmla="*/ 1 w 27"/>
                  <a:gd name="T9" fmla="*/ 0 h 23"/>
                  <a:gd name="T10" fmla="*/ 0 w 27"/>
                  <a:gd name="T11" fmla="*/ 0 h 23"/>
                  <a:gd name="T12" fmla="*/ 2 w 27"/>
                  <a:gd name="T13" fmla="*/ 0 h 23"/>
                  <a:gd name="T14" fmla="*/ 5 w 27"/>
                  <a:gd name="T15" fmla="*/ 0 h 23"/>
                  <a:gd name="T16" fmla="*/ 12 w 27"/>
                  <a:gd name="T17" fmla="*/ 0 h 23"/>
                  <a:gd name="T18" fmla="*/ 18 w 27"/>
                  <a:gd name="T19" fmla="*/ 0 h 23"/>
                  <a:gd name="T20" fmla="*/ 22 w 27"/>
                  <a:gd name="T21" fmla="*/ 0 h 23"/>
                  <a:gd name="T22" fmla="*/ 26 w 27"/>
                  <a:gd name="T23" fmla="*/ 0 h 23"/>
                  <a:gd name="T24" fmla="*/ 27 w 27"/>
                  <a:gd name="T25" fmla="*/ 0 h 23"/>
                  <a:gd name="T26" fmla="*/ 27 w 27"/>
                  <a:gd name="T27" fmla="*/ 0 h 23"/>
                  <a:gd name="T28" fmla="*/ 24 w 27"/>
                  <a:gd name="T29" fmla="*/ 0 h 23"/>
                  <a:gd name="T30" fmla="*/ 20 w 27"/>
                  <a:gd name="T31" fmla="*/ 0 h 23"/>
                  <a:gd name="T32" fmla="*/ 17 w 27"/>
                  <a:gd name="T33" fmla="*/ 0 h 23"/>
                  <a:gd name="T34" fmla="*/ 16 w 27"/>
                  <a:gd name="T35" fmla="*/ 0 h 23"/>
                  <a:gd name="T36" fmla="*/ 14 w 27"/>
                  <a:gd name="T37" fmla="*/ 0 h 23"/>
                  <a:gd name="T38" fmla="*/ 12 w 27"/>
                  <a:gd name="T39" fmla="*/ 0 h 23"/>
                  <a:gd name="T40" fmla="*/ 7 w 27"/>
                  <a:gd name="T41" fmla="*/ 0 h 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"/>
                  <a:gd name="T64" fmla="*/ 0 h 23"/>
                  <a:gd name="T65" fmla="*/ 27 w 27"/>
                  <a:gd name="T66" fmla="*/ 23 h 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" h="23">
                    <a:moveTo>
                      <a:pt x="7" y="23"/>
                    </a:moveTo>
                    <a:lnTo>
                      <a:pt x="4" y="21"/>
                    </a:lnTo>
                    <a:lnTo>
                      <a:pt x="3" y="20"/>
                    </a:lnTo>
                    <a:lnTo>
                      <a:pt x="2" y="18"/>
                    </a:lnTo>
                    <a:lnTo>
                      <a:pt x="1" y="17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4" y="15"/>
                    </a:lnTo>
                    <a:lnTo>
                      <a:pt x="20" y="18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4" y="21"/>
                    </a:lnTo>
                    <a:lnTo>
                      <a:pt x="12" y="23"/>
                    </a:lnTo>
                    <a:lnTo>
                      <a:pt x="7" y="2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0" name="Freeform 82"/>
              <p:cNvSpPr>
                <a:spLocks/>
              </p:cNvSpPr>
              <p:nvPr/>
            </p:nvSpPr>
            <p:spPr bwMode="auto">
              <a:xfrm>
                <a:off x="5290" y="2134"/>
                <a:ext cx="8" cy="5"/>
              </a:xfrm>
              <a:custGeom>
                <a:avLst/>
                <a:gdLst>
                  <a:gd name="T0" fmla="*/ 1 w 8"/>
                  <a:gd name="T1" fmla="*/ 1 h 9"/>
                  <a:gd name="T2" fmla="*/ 1 w 8"/>
                  <a:gd name="T3" fmla="*/ 1 h 9"/>
                  <a:gd name="T4" fmla="*/ 1 w 8"/>
                  <a:gd name="T5" fmla="*/ 1 h 9"/>
                  <a:gd name="T6" fmla="*/ 1 w 8"/>
                  <a:gd name="T7" fmla="*/ 1 h 9"/>
                  <a:gd name="T8" fmla="*/ 0 w 8"/>
                  <a:gd name="T9" fmla="*/ 1 h 9"/>
                  <a:gd name="T10" fmla="*/ 0 w 8"/>
                  <a:gd name="T11" fmla="*/ 1 h 9"/>
                  <a:gd name="T12" fmla="*/ 1 w 8"/>
                  <a:gd name="T13" fmla="*/ 1 h 9"/>
                  <a:gd name="T14" fmla="*/ 3 w 8"/>
                  <a:gd name="T15" fmla="*/ 1 h 9"/>
                  <a:gd name="T16" fmla="*/ 5 w 8"/>
                  <a:gd name="T17" fmla="*/ 1 h 9"/>
                  <a:gd name="T18" fmla="*/ 7 w 8"/>
                  <a:gd name="T19" fmla="*/ 1 h 9"/>
                  <a:gd name="T20" fmla="*/ 8 w 8"/>
                  <a:gd name="T21" fmla="*/ 1 h 9"/>
                  <a:gd name="T22" fmla="*/ 8 w 8"/>
                  <a:gd name="T23" fmla="*/ 1 h 9"/>
                  <a:gd name="T24" fmla="*/ 7 w 8"/>
                  <a:gd name="T25" fmla="*/ 1 h 9"/>
                  <a:gd name="T26" fmla="*/ 5 w 8"/>
                  <a:gd name="T27" fmla="*/ 1 h 9"/>
                  <a:gd name="T28" fmla="*/ 5 w 8"/>
                  <a:gd name="T29" fmla="*/ 1 h 9"/>
                  <a:gd name="T30" fmla="*/ 4 w 8"/>
                  <a:gd name="T31" fmla="*/ 1 h 9"/>
                  <a:gd name="T32" fmla="*/ 4 w 8"/>
                  <a:gd name="T33" fmla="*/ 1 h 9"/>
                  <a:gd name="T34" fmla="*/ 4 w 8"/>
                  <a:gd name="T35" fmla="*/ 0 h 9"/>
                  <a:gd name="T36" fmla="*/ 3 w 8"/>
                  <a:gd name="T37" fmla="*/ 0 h 9"/>
                  <a:gd name="T38" fmla="*/ 1 w 8"/>
                  <a:gd name="T39" fmla="*/ 1 h 9"/>
                  <a:gd name="T40" fmla="*/ 1 w 8"/>
                  <a:gd name="T41" fmla="*/ 1 h 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"/>
                  <a:gd name="T64" fmla="*/ 0 h 9"/>
                  <a:gd name="T65" fmla="*/ 8 w 8"/>
                  <a:gd name="T66" fmla="*/ 9 h 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" h="9">
                    <a:moveTo>
                      <a:pt x="1" y="1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5" y="9"/>
                    </a:lnTo>
                    <a:lnTo>
                      <a:pt x="7" y="9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1" name="Freeform 83"/>
              <p:cNvSpPr>
                <a:spLocks/>
              </p:cNvSpPr>
              <p:nvPr/>
            </p:nvSpPr>
            <p:spPr bwMode="auto">
              <a:xfrm>
                <a:off x="5304" y="2161"/>
                <a:ext cx="12" cy="7"/>
              </a:xfrm>
              <a:custGeom>
                <a:avLst/>
                <a:gdLst>
                  <a:gd name="T0" fmla="*/ 3 w 12"/>
                  <a:gd name="T1" fmla="*/ 0 h 15"/>
                  <a:gd name="T2" fmla="*/ 1 w 12"/>
                  <a:gd name="T3" fmla="*/ 0 h 15"/>
                  <a:gd name="T4" fmla="*/ 0 w 12"/>
                  <a:gd name="T5" fmla="*/ 0 h 15"/>
                  <a:gd name="T6" fmla="*/ 0 w 12"/>
                  <a:gd name="T7" fmla="*/ 0 h 15"/>
                  <a:gd name="T8" fmla="*/ 2 w 12"/>
                  <a:gd name="T9" fmla="*/ 0 h 15"/>
                  <a:gd name="T10" fmla="*/ 4 w 12"/>
                  <a:gd name="T11" fmla="*/ 0 h 15"/>
                  <a:gd name="T12" fmla="*/ 8 w 12"/>
                  <a:gd name="T13" fmla="*/ 0 h 15"/>
                  <a:gd name="T14" fmla="*/ 10 w 12"/>
                  <a:gd name="T15" fmla="*/ 0 h 15"/>
                  <a:gd name="T16" fmla="*/ 11 w 12"/>
                  <a:gd name="T17" fmla="*/ 0 h 15"/>
                  <a:gd name="T18" fmla="*/ 12 w 12"/>
                  <a:gd name="T19" fmla="*/ 0 h 15"/>
                  <a:gd name="T20" fmla="*/ 11 w 12"/>
                  <a:gd name="T21" fmla="*/ 0 h 15"/>
                  <a:gd name="T22" fmla="*/ 9 w 12"/>
                  <a:gd name="T23" fmla="*/ 0 h 15"/>
                  <a:gd name="T24" fmla="*/ 6 w 12"/>
                  <a:gd name="T25" fmla="*/ 0 h 15"/>
                  <a:gd name="T26" fmla="*/ 6 w 12"/>
                  <a:gd name="T27" fmla="*/ 0 h 15"/>
                  <a:gd name="T28" fmla="*/ 4 w 12"/>
                  <a:gd name="T29" fmla="*/ 0 h 15"/>
                  <a:gd name="T30" fmla="*/ 4 w 12"/>
                  <a:gd name="T31" fmla="*/ 0 h 15"/>
                  <a:gd name="T32" fmla="*/ 3 w 12"/>
                  <a:gd name="T33" fmla="*/ 0 h 1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5"/>
                  <a:gd name="T53" fmla="*/ 12 w 12"/>
                  <a:gd name="T54" fmla="*/ 15 h 1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5">
                    <a:moveTo>
                      <a:pt x="3" y="15"/>
                    </a:moveTo>
                    <a:lnTo>
                      <a:pt x="1" y="11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2" y="9"/>
                    </a:lnTo>
                    <a:lnTo>
                      <a:pt x="11" y="11"/>
                    </a:lnTo>
                    <a:lnTo>
                      <a:pt x="9" y="12"/>
                    </a:lnTo>
                    <a:lnTo>
                      <a:pt x="6" y="14"/>
                    </a:lnTo>
                    <a:lnTo>
                      <a:pt x="6" y="15"/>
                    </a:lnTo>
                    <a:lnTo>
                      <a:pt x="4" y="15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2" name="Freeform 84"/>
              <p:cNvSpPr>
                <a:spLocks/>
              </p:cNvSpPr>
              <p:nvPr/>
            </p:nvSpPr>
            <p:spPr bwMode="auto">
              <a:xfrm>
                <a:off x="5330" y="2133"/>
                <a:ext cx="24" cy="9"/>
              </a:xfrm>
              <a:custGeom>
                <a:avLst/>
                <a:gdLst>
                  <a:gd name="T0" fmla="*/ 24 w 24"/>
                  <a:gd name="T1" fmla="*/ 1 h 18"/>
                  <a:gd name="T2" fmla="*/ 24 w 24"/>
                  <a:gd name="T3" fmla="*/ 1 h 18"/>
                  <a:gd name="T4" fmla="*/ 24 w 24"/>
                  <a:gd name="T5" fmla="*/ 1 h 18"/>
                  <a:gd name="T6" fmla="*/ 24 w 24"/>
                  <a:gd name="T7" fmla="*/ 1 h 18"/>
                  <a:gd name="T8" fmla="*/ 24 w 24"/>
                  <a:gd name="T9" fmla="*/ 1 h 18"/>
                  <a:gd name="T10" fmla="*/ 24 w 24"/>
                  <a:gd name="T11" fmla="*/ 1 h 18"/>
                  <a:gd name="T12" fmla="*/ 22 w 24"/>
                  <a:gd name="T13" fmla="*/ 1 h 18"/>
                  <a:gd name="T14" fmla="*/ 20 w 24"/>
                  <a:gd name="T15" fmla="*/ 1 h 18"/>
                  <a:gd name="T16" fmla="*/ 15 w 24"/>
                  <a:gd name="T17" fmla="*/ 1 h 18"/>
                  <a:gd name="T18" fmla="*/ 11 w 24"/>
                  <a:gd name="T19" fmla="*/ 1 h 18"/>
                  <a:gd name="T20" fmla="*/ 7 w 24"/>
                  <a:gd name="T21" fmla="*/ 1 h 18"/>
                  <a:gd name="T22" fmla="*/ 2 w 24"/>
                  <a:gd name="T23" fmla="*/ 1 h 18"/>
                  <a:gd name="T24" fmla="*/ 0 w 24"/>
                  <a:gd name="T25" fmla="*/ 1 h 18"/>
                  <a:gd name="T26" fmla="*/ 1 w 24"/>
                  <a:gd name="T27" fmla="*/ 1 h 18"/>
                  <a:gd name="T28" fmla="*/ 2 w 24"/>
                  <a:gd name="T29" fmla="*/ 1 h 18"/>
                  <a:gd name="T30" fmla="*/ 3 w 24"/>
                  <a:gd name="T31" fmla="*/ 1 h 18"/>
                  <a:gd name="T32" fmla="*/ 3 w 24"/>
                  <a:gd name="T33" fmla="*/ 1 h 18"/>
                  <a:gd name="T34" fmla="*/ 8 w 24"/>
                  <a:gd name="T35" fmla="*/ 0 h 18"/>
                  <a:gd name="T36" fmla="*/ 14 w 24"/>
                  <a:gd name="T37" fmla="*/ 0 h 18"/>
                  <a:gd name="T38" fmla="*/ 21 w 24"/>
                  <a:gd name="T39" fmla="*/ 1 h 18"/>
                  <a:gd name="T40" fmla="*/ 24 w 24"/>
                  <a:gd name="T41" fmla="*/ 1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18"/>
                  <a:gd name="T65" fmla="*/ 24 w 24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18">
                    <a:moveTo>
                      <a:pt x="24" y="6"/>
                    </a:moveTo>
                    <a:lnTo>
                      <a:pt x="24" y="7"/>
                    </a:lnTo>
                    <a:lnTo>
                      <a:pt x="24" y="9"/>
                    </a:lnTo>
                    <a:lnTo>
                      <a:pt x="24" y="10"/>
                    </a:lnTo>
                    <a:lnTo>
                      <a:pt x="24" y="13"/>
                    </a:lnTo>
                    <a:lnTo>
                      <a:pt x="22" y="15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1" y="16"/>
                    </a:lnTo>
                    <a:lnTo>
                      <a:pt x="7" y="15"/>
                    </a:lnTo>
                    <a:lnTo>
                      <a:pt x="2" y="12"/>
                    </a:lnTo>
                    <a:lnTo>
                      <a:pt x="0" y="7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3" y="1"/>
                    </a:lnTo>
                    <a:lnTo>
                      <a:pt x="8" y="0"/>
                    </a:lnTo>
                    <a:lnTo>
                      <a:pt x="14" y="0"/>
                    </a:lnTo>
                    <a:lnTo>
                      <a:pt x="21" y="1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3" name="Freeform 85"/>
              <p:cNvSpPr>
                <a:spLocks/>
              </p:cNvSpPr>
              <p:nvPr/>
            </p:nvSpPr>
            <p:spPr bwMode="auto">
              <a:xfrm>
                <a:off x="5340" y="2176"/>
                <a:ext cx="27" cy="10"/>
              </a:xfrm>
              <a:custGeom>
                <a:avLst/>
                <a:gdLst>
                  <a:gd name="T0" fmla="*/ 21 w 27"/>
                  <a:gd name="T1" fmla="*/ 1 h 19"/>
                  <a:gd name="T2" fmla="*/ 24 w 27"/>
                  <a:gd name="T3" fmla="*/ 1 h 19"/>
                  <a:gd name="T4" fmla="*/ 26 w 27"/>
                  <a:gd name="T5" fmla="*/ 1 h 19"/>
                  <a:gd name="T6" fmla="*/ 27 w 27"/>
                  <a:gd name="T7" fmla="*/ 1 h 19"/>
                  <a:gd name="T8" fmla="*/ 26 w 27"/>
                  <a:gd name="T9" fmla="*/ 1 h 19"/>
                  <a:gd name="T10" fmla="*/ 24 w 27"/>
                  <a:gd name="T11" fmla="*/ 1 h 19"/>
                  <a:gd name="T12" fmla="*/ 18 w 27"/>
                  <a:gd name="T13" fmla="*/ 1 h 19"/>
                  <a:gd name="T14" fmla="*/ 12 w 27"/>
                  <a:gd name="T15" fmla="*/ 1 h 19"/>
                  <a:gd name="T16" fmla="*/ 4 w 27"/>
                  <a:gd name="T17" fmla="*/ 1 h 19"/>
                  <a:gd name="T18" fmla="*/ 0 w 27"/>
                  <a:gd name="T19" fmla="*/ 1 h 19"/>
                  <a:gd name="T20" fmla="*/ 1 w 27"/>
                  <a:gd name="T21" fmla="*/ 1 h 19"/>
                  <a:gd name="T22" fmla="*/ 5 w 27"/>
                  <a:gd name="T23" fmla="*/ 1 h 19"/>
                  <a:gd name="T24" fmla="*/ 10 w 27"/>
                  <a:gd name="T25" fmla="*/ 0 h 19"/>
                  <a:gd name="T26" fmla="*/ 11 w 27"/>
                  <a:gd name="T27" fmla="*/ 0 h 19"/>
                  <a:gd name="T28" fmla="*/ 13 w 27"/>
                  <a:gd name="T29" fmla="*/ 0 h 19"/>
                  <a:gd name="T30" fmla="*/ 17 w 27"/>
                  <a:gd name="T31" fmla="*/ 1 h 19"/>
                  <a:gd name="T32" fmla="*/ 21 w 27"/>
                  <a:gd name="T33" fmla="*/ 1 h 1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9"/>
                  <a:gd name="T53" fmla="*/ 27 w 27"/>
                  <a:gd name="T54" fmla="*/ 19 h 1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9">
                    <a:moveTo>
                      <a:pt x="21" y="4"/>
                    </a:moveTo>
                    <a:lnTo>
                      <a:pt x="24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6" y="15"/>
                    </a:lnTo>
                    <a:lnTo>
                      <a:pt x="24" y="18"/>
                    </a:lnTo>
                    <a:lnTo>
                      <a:pt x="18" y="19"/>
                    </a:lnTo>
                    <a:lnTo>
                      <a:pt x="12" y="19"/>
                    </a:lnTo>
                    <a:lnTo>
                      <a:pt x="4" y="16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5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4" name="Freeform 86"/>
              <p:cNvSpPr>
                <a:spLocks/>
              </p:cNvSpPr>
              <p:nvPr/>
            </p:nvSpPr>
            <p:spPr bwMode="auto">
              <a:xfrm>
                <a:off x="5213" y="3974"/>
                <a:ext cx="82" cy="370"/>
              </a:xfrm>
              <a:custGeom>
                <a:avLst/>
                <a:gdLst>
                  <a:gd name="T0" fmla="*/ 2 w 99"/>
                  <a:gd name="T1" fmla="*/ 0 h 741"/>
                  <a:gd name="T2" fmla="*/ 2 w 99"/>
                  <a:gd name="T3" fmla="*/ 0 h 741"/>
                  <a:gd name="T4" fmla="*/ 2 w 99"/>
                  <a:gd name="T5" fmla="*/ 0 h 741"/>
                  <a:gd name="T6" fmla="*/ 2 w 99"/>
                  <a:gd name="T7" fmla="*/ 0 h 741"/>
                  <a:gd name="T8" fmla="*/ 2 w 99"/>
                  <a:gd name="T9" fmla="*/ 0 h 741"/>
                  <a:gd name="T10" fmla="*/ 2 w 99"/>
                  <a:gd name="T11" fmla="*/ 0 h 741"/>
                  <a:gd name="T12" fmla="*/ 2 w 99"/>
                  <a:gd name="T13" fmla="*/ 0 h 741"/>
                  <a:gd name="T14" fmla="*/ 2 w 99"/>
                  <a:gd name="T15" fmla="*/ 0 h 741"/>
                  <a:gd name="T16" fmla="*/ 2 w 99"/>
                  <a:gd name="T17" fmla="*/ 0 h 741"/>
                  <a:gd name="T18" fmla="*/ 2 w 99"/>
                  <a:gd name="T19" fmla="*/ 0 h 741"/>
                  <a:gd name="T20" fmla="*/ 2 w 99"/>
                  <a:gd name="T21" fmla="*/ 0 h 741"/>
                  <a:gd name="T22" fmla="*/ 2 w 99"/>
                  <a:gd name="T23" fmla="*/ 0 h 741"/>
                  <a:gd name="T24" fmla="*/ 2 w 99"/>
                  <a:gd name="T25" fmla="*/ 0 h 741"/>
                  <a:gd name="T26" fmla="*/ 2 w 99"/>
                  <a:gd name="T27" fmla="*/ 0 h 741"/>
                  <a:gd name="T28" fmla="*/ 2 w 99"/>
                  <a:gd name="T29" fmla="*/ 0 h 741"/>
                  <a:gd name="T30" fmla="*/ 2 w 99"/>
                  <a:gd name="T31" fmla="*/ 0 h 741"/>
                  <a:gd name="T32" fmla="*/ 2 w 99"/>
                  <a:gd name="T33" fmla="*/ 0 h 741"/>
                  <a:gd name="T34" fmla="*/ 2 w 99"/>
                  <a:gd name="T35" fmla="*/ 0 h 741"/>
                  <a:gd name="T36" fmla="*/ 2 w 99"/>
                  <a:gd name="T37" fmla="*/ 0 h 741"/>
                  <a:gd name="T38" fmla="*/ 2 w 99"/>
                  <a:gd name="T39" fmla="*/ 0 h 741"/>
                  <a:gd name="T40" fmla="*/ 2 w 99"/>
                  <a:gd name="T41" fmla="*/ 0 h 741"/>
                  <a:gd name="T42" fmla="*/ 2 w 99"/>
                  <a:gd name="T43" fmla="*/ 0 h 741"/>
                  <a:gd name="T44" fmla="*/ 2 w 99"/>
                  <a:gd name="T45" fmla="*/ 0 h 741"/>
                  <a:gd name="T46" fmla="*/ 2 w 99"/>
                  <a:gd name="T47" fmla="*/ 0 h 741"/>
                  <a:gd name="T48" fmla="*/ 2 w 99"/>
                  <a:gd name="T49" fmla="*/ 0 h 741"/>
                  <a:gd name="T50" fmla="*/ 2 w 99"/>
                  <a:gd name="T51" fmla="*/ 0 h 741"/>
                  <a:gd name="T52" fmla="*/ 2 w 99"/>
                  <a:gd name="T53" fmla="*/ 0 h 741"/>
                  <a:gd name="T54" fmla="*/ 2 w 99"/>
                  <a:gd name="T55" fmla="*/ 0 h 741"/>
                  <a:gd name="T56" fmla="*/ 2 w 99"/>
                  <a:gd name="T57" fmla="*/ 0 h 741"/>
                  <a:gd name="T58" fmla="*/ 2 w 99"/>
                  <a:gd name="T59" fmla="*/ 0 h 741"/>
                  <a:gd name="T60" fmla="*/ 2 w 99"/>
                  <a:gd name="T61" fmla="*/ 0 h 741"/>
                  <a:gd name="T62" fmla="*/ 2 w 99"/>
                  <a:gd name="T63" fmla="*/ 0 h 741"/>
                  <a:gd name="T64" fmla="*/ 2 w 99"/>
                  <a:gd name="T65" fmla="*/ 0 h 741"/>
                  <a:gd name="T66" fmla="*/ 2 w 99"/>
                  <a:gd name="T67" fmla="*/ 0 h 741"/>
                  <a:gd name="T68" fmla="*/ 2 w 99"/>
                  <a:gd name="T69" fmla="*/ 0 h 741"/>
                  <a:gd name="T70" fmla="*/ 2 w 99"/>
                  <a:gd name="T71" fmla="*/ 0 h 741"/>
                  <a:gd name="T72" fmla="*/ 1 w 99"/>
                  <a:gd name="T73" fmla="*/ 0 h 741"/>
                  <a:gd name="T74" fmla="*/ 0 w 99"/>
                  <a:gd name="T75" fmla="*/ 0 h 741"/>
                  <a:gd name="T76" fmla="*/ 0 w 99"/>
                  <a:gd name="T77" fmla="*/ 0 h 741"/>
                  <a:gd name="T78" fmla="*/ 0 w 99"/>
                  <a:gd name="T79" fmla="*/ 0 h 741"/>
                  <a:gd name="T80" fmla="*/ 0 w 99"/>
                  <a:gd name="T81" fmla="*/ 0 h 741"/>
                  <a:gd name="T82" fmla="*/ 2 w 99"/>
                  <a:gd name="T83" fmla="*/ 0 h 741"/>
                  <a:gd name="T84" fmla="*/ 2 w 99"/>
                  <a:gd name="T85" fmla="*/ 0 h 741"/>
                  <a:gd name="T86" fmla="*/ 2 w 99"/>
                  <a:gd name="T87" fmla="*/ 0 h 741"/>
                  <a:gd name="T88" fmla="*/ 2 w 99"/>
                  <a:gd name="T89" fmla="*/ 0 h 741"/>
                  <a:gd name="T90" fmla="*/ 2 w 99"/>
                  <a:gd name="T91" fmla="*/ 0 h 741"/>
                  <a:gd name="T92" fmla="*/ 2 w 99"/>
                  <a:gd name="T93" fmla="*/ 0 h 741"/>
                  <a:gd name="T94" fmla="*/ 2 w 99"/>
                  <a:gd name="T95" fmla="*/ 0 h 741"/>
                  <a:gd name="T96" fmla="*/ 2 w 99"/>
                  <a:gd name="T97" fmla="*/ 0 h 741"/>
                  <a:gd name="T98" fmla="*/ 2 w 99"/>
                  <a:gd name="T99" fmla="*/ 0 h 741"/>
                  <a:gd name="T100" fmla="*/ 2 w 99"/>
                  <a:gd name="T101" fmla="*/ 0 h 741"/>
                  <a:gd name="T102" fmla="*/ 2 w 99"/>
                  <a:gd name="T103" fmla="*/ 0 h 741"/>
                  <a:gd name="T104" fmla="*/ 2 w 99"/>
                  <a:gd name="T105" fmla="*/ 0 h 741"/>
                  <a:gd name="T106" fmla="*/ 2 w 99"/>
                  <a:gd name="T107" fmla="*/ 0 h 741"/>
                  <a:gd name="T108" fmla="*/ 2 w 99"/>
                  <a:gd name="T109" fmla="*/ 0 h 741"/>
                  <a:gd name="T110" fmla="*/ 2 w 99"/>
                  <a:gd name="T111" fmla="*/ 0 h 741"/>
                  <a:gd name="T112" fmla="*/ 2 w 99"/>
                  <a:gd name="T113" fmla="*/ 0 h 741"/>
                  <a:gd name="T114" fmla="*/ 2 w 99"/>
                  <a:gd name="T115" fmla="*/ 0 h 741"/>
                  <a:gd name="T116" fmla="*/ 2 w 99"/>
                  <a:gd name="T117" fmla="*/ 0 h 741"/>
                  <a:gd name="T118" fmla="*/ 2 w 99"/>
                  <a:gd name="T119" fmla="*/ 0 h 741"/>
                  <a:gd name="T120" fmla="*/ 2 w 99"/>
                  <a:gd name="T121" fmla="*/ 0 h 741"/>
                  <a:gd name="T122" fmla="*/ 2 w 99"/>
                  <a:gd name="T123" fmla="*/ 0 h 741"/>
                  <a:gd name="T124" fmla="*/ 2 w 99"/>
                  <a:gd name="T125" fmla="*/ 0 h 74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9"/>
                  <a:gd name="T190" fmla="*/ 0 h 741"/>
                  <a:gd name="T191" fmla="*/ 99 w 99"/>
                  <a:gd name="T192" fmla="*/ 741 h 74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9" h="741">
                    <a:moveTo>
                      <a:pt x="22" y="741"/>
                    </a:moveTo>
                    <a:lnTo>
                      <a:pt x="25" y="738"/>
                    </a:lnTo>
                    <a:lnTo>
                      <a:pt x="34" y="729"/>
                    </a:lnTo>
                    <a:lnTo>
                      <a:pt x="46" y="714"/>
                    </a:lnTo>
                    <a:lnTo>
                      <a:pt x="61" y="693"/>
                    </a:lnTo>
                    <a:lnTo>
                      <a:pt x="75" y="668"/>
                    </a:lnTo>
                    <a:lnTo>
                      <a:pt x="87" y="636"/>
                    </a:lnTo>
                    <a:lnTo>
                      <a:pt x="95" y="602"/>
                    </a:lnTo>
                    <a:lnTo>
                      <a:pt x="99" y="561"/>
                    </a:lnTo>
                    <a:lnTo>
                      <a:pt x="98" y="515"/>
                    </a:lnTo>
                    <a:lnTo>
                      <a:pt x="93" y="474"/>
                    </a:lnTo>
                    <a:lnTo>
                      <a:pt x="88" y="438"/>
                    </a:lnTo>
                    <a:lnTo>
                      <a:pt x="80" y="410"/>
                    </a:lnTo>
                    <a:lnTo>
                      <a:pt x="71" y="384"/>
                    </a:lnTo>
                    <a:lnTo>
                      <a:pt x="61" y="362"/>
                    </a:lnTo>
                    <a:lnTo>
                      <a:pt x="51" y="342"/>
                    </a:lnTo>
                    <a:lnTo>
                      <a:pt x="41" y="326"/>
                    </a:lnTo>
                    <a:lnTo>
                      <a:pt x="27" y="288"/>
                    </a:lnTo>
                    <a:lnTo>
                      <a:pt x="20" y="245"/>
                    </a:lnTo>
                    <a:lnTo>
                      <a:pt x="16" y="197"/>
                    </a:lnTo>
                    <a:lnTo>
                      <a:pt x="16" y="147"/>
                    </a:lnTo>
                    <a:lnTo>
                      <a:pt x="19" y="125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39" y="63"/>
                    </a:lnTo>
                    <a:lnTo>
                      <a:pt x="47" y="48"/>
                    </a:lnTo>
                    <a:lnTo>
                      <a:pt x="54" y="38"/>
                    </a:lnTo>
                    <a:lnTo>
                      <a:pt x="59" y="30"/>
                    </a:lnTo>
                    <a:lnTo>
                      <a:pt x="61" y="27"/>
                    </a:lnTo>
                    <a:lnTo>
                      <a:pt x="56" y="0"/>
                    </a:lnTo>
                    <a:lnTo>
                      <a:pt x="46" y="14"/>
                    </a:lnTo>
                    <a:lnTo>
                      <a:pt x="35" y="30"/>
                    </a:lnTo>
                    <a:lnTo>
                      <a:pt x="25" y="50"/>
                    </a:lnTo>
                    <a:lnTo>
                      <a:pt x="18" y="71"/>
                    </a:lnTo>
                    <a:lnTo>
                      <a:pt x="10" y="92"/>
                    </a:lnTo>
                    <a:lnTo>
                      <a:pt x="5" y="114"/>
                    </a:lnTo>
                    <a:lnTo>
                      <a:pt x="1" y="134"/>
                    </a:lnTo>
                    <a:lnTo>
                      <a:pt x="0" y="152"/>
                    </a:lnTo>
                    <a:lnTo>
                      <a:pt x="0" y="179"/>
                    </a:lnTo>
                    <a:lnTo>
                      <a:pt x="0" y="203"/>
                    </a:lnTo>
                    <a:lnTo>
                      <a:pt x="0" y="228"/>
                    </a:lnTo>
                    <a:lnTo>
                      <a:pt x="2" y="254"/>
                    </a:lnTo>
                    <a:lnTo>
                      <a:pt x="7" y="279"/>
                    </a:lnTo>
                    <a:lnTo>
                      <a:pt x="13" y="306"/>
                    </a:lnTo>
                    <a:lnTo>
                      <a:pt x="24" y="336"/>
                    </a:lnTo>
                    <a:lnTo>
                      <a:pt x="38" y="368"/>
                    </a:lnTo>
                    <a:lnTo>
                      <a:pt x="48" y="389"/>
                    </a:lnTo>
                    <a:lnTo>
                      <a:pt x="56" y="411"/>
                    </a:lnTo>
                    <a:lnTo>
                      <a:pt x="64" y="434"/>
                    </a:lnTo>
                    <a:lnTo>
                      <a:pt x="69" y="456"/>
                    </a:lnTo>
                    <a:lnTo>
                      <a:pt x="74" y="480"/>
                    </a:lnTo>
                    <a:lnTo>
                      <a:pt x="77" y="506"/>
                    </a:lnTo>
                    <a:lnTo>
                      <a:pt x="78" y="534"/>
                    </a:lnTo>
                    <a:lnTo>
                      <a:pt x="79" y="564"/>
                    </a:lnTo>
                    <a:lnTo>
                      <a:pt x="77" y="596"/>
                    </a:lnTo>
                    <a:lnTo>
                      <a:pt x="72" y="624"/>
                    </a:lnTo>
                    <a:lnTo>
                      <a:pt x="63" y="651"/>
                    </a:lnTo>
                    <a:lnTo>
                      <a:pt x="53" y="675"/>
                    </a:lnTo>
                    <a:lnTo>
                      <a:pt x="42" y="695"/>
                    </a:lnTo>
                    <a:lnTo>
                      <a:pt x="33" y="708"/>
                    </a:lnTo>
                    <a:lnTo>
                      <a:pt x="25" y="717"/>
                    </a:lnTo>
                    <a:lnTo>
                      <a:pt x="20" y="720"/>
                    </a:lnTo>
                    <a:lnTo>
                      <a:pt x="22" y="7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5" name="Freeform 87"/>
              <p:cNvSpPr>
                <a:spLocks/>
              </p:cNvSpPr>
              <p:nvPr/>
            </p:nvSpPr>
            <p:spPr bwMode="auto">
              <a:xfrm>
                <a:off x="5153" y="3467"/>
                <a:ext cx="155" cy="657"/>
              </a:xfrm>
              <a:custGeom>
                <a:avLst/>
                <a:gdLst>
                  <a:gd name="T0" fmla="*/ 92 w 155"/>
                  <a:gd name="T1" fmla="*/ 0 h 1315"/>
                  <a:gd name="T2" fmla="*/ 98 w 155"/>
                  <a:gd name="T3" fmla="*/ 0 h 1315"/>
                  <a:gd name="T4" fmla="*/ 108 w 155"/>
                  <a:gd name="T5" fmla="*/ 0 h 1315"/>
                  <a:gd name="T6" fmla="*/ 119 w 155"/>
                  <a:gd name="T7" fmla="*/ 0 h 1315"/>
                  <a:gd name="T8" fmla="*/ 128 w 155"/>
                  <a:gd name="T9" fmla="*/ 0 h 1315"/>
                  <a:gd name="T10" fmla="*/ 137 w 155"/>
                  <a:gd name="T11" fmla="*/ 0 h 1315"/>
                  <a:gd name="T12" fmla="*/ 145 w 155"/>
                  <a:gd name="T13" fmla="*/ 0 h 1315"/>
                  <a:gd name="T14" fmla="*/ 150 w 155"/>
                  <a:gd name="T15" fmla="*/ 0 h 1315"/>
                  <a:gd name="T16" fmla="*/ 154 w 155"/>
                  <a:gd name="T17" fmla="*/ 0 h 1315"/>
                  <a:gd name="T18" fmla="*/ 155 w 155"/>
                  <a:gd name="T19" fmla="*/ 0 h 1315"/>
                  <a:gd name="T20" fmla="*/ 150 w 155"/>
                  <a:gd name="T21" fmla="*/ 0 h 1315"/>
                  <a:gd name="T22" fmla="*/ 135 w 155"/>
                  <a:gd name="T23" fmla="*/ 0 h 1315"/>
                  <a:gd name="T24" fmla="*/ 112 w 155"/>
                  <a:gd name="T25" fmla="*/ 0 h 1315"/>
                  <a:gd name="T26" fmla="*/ 86 w 155"/>
                  <a:gd name="T27" fmla="*/ 0 h 1315"/>
                  <a:gd name="T28" fmla="*/ 60 w 155"/>
                  <a:gd name="T29" fmla="*/ 0 h 1315"/>
                  <a:gd name="T30" fmla="*/ 37 w 155"/>
                  <a:gd name="T31" fmla="*/ 0 h 1315"/>
                  <a:gd name="T32" fmla="*/ 21 w 155"/>
                  <a:gd name="T33" fmla="*/ 0 h 1315"/>
                  <a:gd name="T34" fmla="*/ 15 w 155"/>
                  <a:gd name="T35" fmla="*/ 0 h 1315"/>
                  <a:gd name="T36" fmla="*/ 17 w 155"/>
                  <a:gd name="T37" fmla="*/ 0 h 1315"/>
                  <a:gd name="T38" fmla="*/ 23 w 155"/>
                  <a:gd name="T39" fmla="*/ 0 h 1315"/>
                  <a:gd name="T40" fmla="*/ 33 w 155"/>
                  <a:gd name="T41" fmla="*/ 0 h 1315"/>
                  <a:gd name="T42" fmla="*/ 44 w 155"/>
                  <a:gd name="T43" fmla="*/ 0 h 1315"/>
                  <a:gd name="T44" fmla="*/ 54 w 155"/>
                  <a:gd name="T45" fmla="*/ 0 h 1315"/>
                  <a:gd name="T46" fmla="*/ 63 w 155"/>
                  <a:gd name="T47" fmla="*/ 0 h 1315"/>
                  <a:gd name="T48" fmla="*/ 70 w 155"/>
                  <a:gd name="T49" fmla="*/ 0 h 1315"/>
                  <a:gd name="T50" fmla="*/ 72 w 155"/>
                  <a:gd name="T51" fmla="*/ 0 h 1315"/>
                  <a:gd name="T52" fmla="*/ 69 w 155"/>
                  <a:gd name="T53" fmla="*/ 0 h 1315"/>
                  <a:gd name="T54" fmla="*/ 66 w 155"/>
                  <a:gd name="T55" fmla="*/ 0 h 1315"/>
                  <a:gd name="T56" fmla="*/ 58 w 155"/>
                  <a:gd name="T57" fmla="*/ 0 h 1315"/>
                  <a:gd name="T58" fmla="*/ 47 w 155"/>
                  <a:gd name="T59" fmla="*/ 0 h 1315"/>
                  <a:gd name="T60" fmla="*/ 34 w 155"/>
                  <a:gd name="T61" fmla="*/ 0 h 1315"/>
                  <a:gd name="T62" fmla="*/ 21 w 155"/>
                  <a:gd name="T63" fmla="*/ 0 h 1315"/>
                  <a:gd name="T64" fmla="*/ 10 w 155"/>
                  <a:gd name="T65" fmla="*/ 0 h 1315"/>
                  <a:gd name="T66" fmla="*/ 3 w 155"/>
                  <a:gd name="T67" fmla="*/ 0 h 1315"/>
                  <a:gd name="T68" fmla="*/ 0 w 155"/>
                  <a:gd name="T69" fmla="*/ 0 h 1315"/>
                  <a:gd name="T70" fmla="*/ 5 w 155"/>
                  <a:gd name="T71" fmla="*/ 0 h 1315"/>
                  <a:gd name="T72" fmla="*/ 21 w 155"/>
                  <a:gd name="T73" fmla="*/ 0 h 1315"/>
                  <a:gd name="T74" fmla="*/ 43 w 155"/>
                  <a:gd name="T75" fmla="*/ 0 h 1315"/>
                  <a:gd name="T76" fmla="*/ 68 w 155"/>
                  <a:gd name="T77" fmla="*/ 0 h 1315"/>
                  <a:gd name="T78" fmla="*/ 92 w 155"/>
                  <a:gd name="T79" fmla="*/ 0 h 1315"/>
                  <a:gd name="T80" fmla="*/ 113 w 155"/>
                  <a:gd name="T81" fmla="*/ 0 h 1315"/>
                  <a:gd name="T82" fmla="*/ 129 w 155"/>
                  <a:gd name="T83" fmla="*/ 0 h 1315"/>
                  <a:gd name="T84" fmla="*/ 135 w 155"/>
                  <a:gd name="T85" fmla="*/ 0 h 1315"/>
                  <a:gd name="T86" fmla="*/ 134 w 155"/>
                  <a:gd name="T87" fmla="*/ 0 h 1315"/>
                  <a:gd name="T88" fmla="*/ 132 w 155"/>
                  <a:gd name="T89" fmla="*/ 0 h 1315"/>
                  <a:gd name="T90" fmla="*/ 128 w 155"/>
                  <a:gd name="T91" fmla="*/ 0 h 1315"/>
                  <a:gd name="T92" fmla="*/ 123 w 155"/>
                  <a:gd name="T93" fmla="*/ 0 h 1315"/>
                  <a:gd name="T94" fmla="*/ 118 w 155"/>
                  <a:gd name="T95" fmla="*/ 0 h 1315"/>
                  <a:gd name="T96" fmla="*/ 110 w 155"/>
                  <a:gd name="T97" fmla="*/ 0 h 1315"/>
                  <a:gd name="T98" fmla="*/ 101 w 155"/>
                  <a:gd name="T99" fmla="*/ 0 h 1315"/>
                  <a:gd name="T100" fmla="*/ 92 w 155"/>
                  <a:gd name="T101" fmla="*/ 0 h 131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5"/>
                  <a:gd name="T154" fmla="*/ 0 h 1315"/>
                  <a:gd name="T155" fmla="*/ 155 w 155"/>
                  <a:gd name="T156" fmla="*/ 1315 h 131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5" h="1315">
                    <a:moveTo>
                      <a:pt x="92" y="1292"/>
                    </a:moveTo>
                    <a:lnTo>
                      <a:pt x="98" y="1315"/>
                    </a:lnTo>
                    <a:lnTo>
                      <a:pt x="108" y="1297"/>
                    </a:lnTo>
                    <a:lnTo>
                      <a:pt x="119" y="1273"/>
                    </a:lnTo>
                    <a:lnTo>
                      <a:pt x="128" y="1246"/>
                    </a:lnTo>
                    <a:lnTo>
                      <a:pt x="137" y="1219"/>
                    </a:lnTo>
                    <a:lnTo>
                      <a:pt x="145" y="1192"/>
                    </a:lnTo>
                    <a:lnTo>
                      <a:pt x="150" y="1166"/>
                    </a:lnTo>
                    <a:lnTo>
                      <a:pt x="154" y="1144"/>
                    </a:lnTo>
                    <a:lnTo>
                      <a:pt x="155" y="1127"/>
                    </a:lnTo>
                    <a:lnTo>
                      <a:pt x="150" y="1028"/>
                    </a:lnTo>
                    <a:lnTo>
                      <a:pt x="135" y="937"/>
                    </a:lnTo>
                    <a:lnTo>
                      <a:pt x="112" y="849"/>
                    </a:lnTo>
                    <a:lnTo>
                      <a:pt x="86" y="762"/>
                    </a:lnTo>
                    <a:lnTo>
                      <a:pt x="60" y="670"/>
                    </a:lnTo>
                    <a:lnTo>
                      <a:pt x="37" y="571"/>
                    </a:lnTo>
                    <a:lnTo>
                      <a:pt x="21" y="459"/>
                    </a:lnTo>
                    <a:lnTo>
                      <a:pt x="15" y="330"/>
                    </a:lnTo>
                    <a:lnTo>
                      <a:pt x="17" y="285"/>
                    </a:lnTo>
                    <a:lnTo>
                      <a:pt x="23" y="235"/>
                    </a:lnTo>
                    <a:lnTo>
                      <a:pt x="33" y="188"/>
                    </a:lnTo>
                    <a:lnTo>
                      <a:pt x="44" y="141"/>
                    </a:lnTo>
                    <a:lnTo>
                      <a:pt x="54" y="101"/>
                    </a:lnTo>
                    <a:lnTo>
                      <a:pt x="63" y="68"/>
                    </a:lnTo>
                    <a:lnTo>
                      <a:pt x="70" y="47"/>
                    </a:lnTo>
                    <a:lnTo>
                      <a:pt x="72" y="39"/>
                    </a:lnTo>
                    <a:lnTo>
                      <a:pt x="69" y="0"/>
                    </a:lnTo>
                    <a:lnTo>
                      <a:pt x="66" y="8"/>
                    </a:lnTo>
                    <a:lnTo>
                      <a:pt x="58" y="32"/>
                    </a:lnTo>
                    <a:lnTo>
                      <a:pt x="47" y="66"/>
                    </a:lnTo>
                    <a:lnTo>
                      <a:pt x="34" y="111"/>
                    </a:lnTo>
                    <a:lnTo>
                      <a:pt x="21" y="162"/>
                    </a:lnTo>
                    <a:lnTo>
                      <a:pt x="10" y="218"/>
                    </a:lnTo>
                    <a:lnTo>
                      <a:pt x="3" y="274"/>
                    </a:lnTo>
                    <a:lnTo>
                      <a:pt x="0" y="330"/>
                    </a:lnTo>
                    <a:lnTo>
                      <a:pt x="5" y="454"/>
                    </a:lnTo>
                    <a:lnTo>
                      <a:pt x="21" y="570"/>
                    </a:lnTo>
                    <a:lnTo>
                      <a:pt x="43" y="678"/>
                    </a:lnTo>
                    <a:lnTo>
                      <a:pt x="68" y="777"/>
                    </a:lnTo>
                    <a:lnTo>
                      <a:pt x="92" y="871"/>
                    </a:lnTo>
                    <a:lnTo>
                      <a:pt x="113" y="958"/>
                    </a:lnTo>
                    <a:lnTo>
                      <a:pt x="129" y="1042"/>
                    </a:lnTo>
                    <a:lnTo>
                      <a:pt x="135" y="1121"/>
                    </a:lnTo>
                    <a:lnTo>
                      <a:pt x="134" y="1132"/>
                    </a:lnTo>
                    <a:lnTo>
                      <a:pt x="132" y="1148"/>
                    </a:lnTo>
                    <a:lnTo>
                      <a:pt x="128" y="1168"/>
                    </a:lnTo>
                    <a:lnTo>
                      <a:pt x="123" y="1190"/>
                    </a:lnTo>
                    <a:lnTo>
                      <a:pt x="118" y="1216"/>
                    </a:lnTo>
                    <a:lnTo>
                      <a:pt x="110" y="1243"/>
                    </a:lnTo>
                    <a:lnTo>
                      <a:pt x="101" y="1268"/>
                    </a:lnTo>
                    <a:lnTo>
                      <a:pt x="92" y="1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6" name="Freeform 88"/>
              <p:cNvSpPr>
                <a:spLocks/>
              </p:cNvSpPr>
              <p:nvPr/>
            </p:nvSpPr>
            <p:spPr bwMode="auto">
              <a:xfrm>
                <a:off x="5226" y="3310"/>
                <a:ext cx="132" cy="660"/>
              </a:xfrm>
              <a:custGeom>
                <a:avLst/>
                <a:gdLst>
                  <a:gd name="T0" fmla="*/ 76 w 132"/>
                  <a:gd name="T1" fmla="*/ 1 h 1319"/>
                  <a:gd name="T2" fmla="*/ 80 w 132"/>
                  <a:gd name="T3" fmla="*/ 1 h 1319"/>
                  <a:gd name="T4" fmla="*/ 82 w 132"/>
                  <a:gd name="T5" fmla="*/ 1 h 1319"/>
                  <a:gd name="T6" fmla="*/ 89 w 132"/>
                  <a:gd name="T7" fmla="*/ 1 h 1319"/>
                  <a:gd name="T8" fmla="*/ 97 w 132"/>
                  <a:gd name="T9" fmla="*/ 1 h 1319"/>
                  <a:gd name="T10" fmla="*/ 106 w 132"/>
                  <a:gd name="T11" fmla="*/ 1 h 1319"/>
                  <a:gd name="T12" fmla="*/ 116 w 132"/>
                  <a:gd name="T13" fmla="*/ 1 h 1319"/>
                  <a:gd name="T14" fmla="*/ 125 w 132"/>
                  <a:gd name="T15" fmla="*/ 1 h 1319"/>
                  <a:gd name="T16" fmla="*/ 130 w 132"/>
                  <a:gd name="T17" fmla="*/ 1 h 1319"/>
                  <a:gd name="T18" fmla="*/ 132 w 132"/>
                  <a:gd name="T19" fmla="*/ 1 h 1319"/>
                  <a:gd name="T20" fmla="*/ 127 w 132"/>
                  <a:gd name="T21" fmla="*/ 1 h 1319"/>
                  <a:gd name="T22" fmla="*/ 114 w 132"/>
                  <a:gd name="T23" fmla="*/ 1 h 1319"/>
                  <a:gd name="T24" fmla="*/ 95 w 132"/>
                  <a:gd name="T25" fmla="*/ 1 h 1319"/>
                  <a:gd name="T26" fmla="*/ 75 w 132"/>
                  <a:gd name="T27" fmla="*/ 1 h 1319"/>
                  <a:gd name="T28" fmla="*/ 54 w 132"/>
                  <a:gd name="T29" fmla="*/ 1 h 1319"/>
                  <a:gd name="T30" fmla="*/ 36 w 132"/>
                  <a:gd name="T31" fmla="*/ 1 h 1319"/>
                  <a:gd name="T32" fmla="*/ 23 w 132"/>
                  <a:gd name="T33" fmla="*/ 1 h 1319"/>
                  <a:gd name="T34" fmla="*/ 18 w 132"/>
                  <a:gd name="T35" fmla="*/ 1 h 1319"/>
                  <a:gd name="T36" fmla="*/ 20 w 132"/>
                  <a:gd name="T37" fmla="*/ 1 h 1319"/>
                  <a:gd name="T38" fmla="*/ 25 w 132"/>
                  <a:gd name="T39" fmla="*/ 1 h 1319"/>
                  <a:gd name="T40" fmla="*/ 33 w 132"/>
                  <a:gd name="T41" fmla="*/ 1 h 1319"/>
                  <a:gd name="T42" fmla="*/ 42 w 132"/>
                  <a:gd name="T43" fmla="*/ 1 h 1319"/>
                  <a:gd name="T44" fmla="*/ 53 w 132"/>
                  <a:gd name="T45" fmla="*/ 1 h 1319"/>
                  <a:gd name="T46" fmla="*/ 63 w 132"/>
                  <a:gd name="T47" fmla="*/ 1 h 1319"/>
                  <a:gd name="T48" fmla="*/ 73 w 132"/>
                  <a:gd name="T49" fmla="*/ 1 h 1319"/>
                  <a:gd name="T50" fmla="*/ 80 w 132"/>
                  <a:gd name="T51" fmla="*/ 1 h 1319"/>
                  <a:gd name="T52" fmla="*/ 75 w 132"/>
                  <a:gd name="T53" fmla="*/ 0 h 1319"/>
                  <a:gd name="T54" fmla="*/ 61 w 132"/>
                  <a:gd name="T55" fmla="*/ 1 h 1319"/>
                  <a:gd name="T56" fmla="*/ 48 w 132"/>
                  <a:gd name="T57" fmla="*/ 1 h 1319"/>
                  <a:gd name="T58" fmla="*/ 35 w 132"/>
                  <a:gd name="T59" fmla="*/ 1 h 1319"/>
                  <a:gd name="T60" fmla="*/ 24 w 132"/>
                  <a:gd name="T61" fmla="*/ 1 h 1319"/>
                  <a:gd name="T62" fmla="*/ 14 w 132"/>
                  <a:gd name="T63" fmla="*/ 1 h 1319"/>
                  <a:gd name="T64" fmla="*/ 7 w 132"/>
                  <a:gd name="T65" fmla="*/ 1 h 1319"/>
                  <a:gd name="T66" fmla="*/ 2 w 132"/>
                  <a:gd name="T67" fmla="*/ 1 h 1319"/>
                  <a:gd name="T68" fmla="*/ 0 w 132"/>
                  <a:gd name="T69" fmla="*/ 1 h 1319"/>
                  <a:gd name="T70" fmla="*/ 6 w 132"/>
                  <a:gd name="T71" fmla="*/ 1 h 1319"/>
                  <a:gd name="T72" fmla="*/ 19 w 132"/>
                  <a:gd name="T73" fmla="*/ 1 h 1319"/>
                  <a:gd name="T74" fmla="*/ 37 w 132"/>
                  <a:gd name="T75" fmla="*/ 1 h 1319"/>
                  <a:gd name="T76" fmla="*/ 58 w 132"/>
                  <a:gd name="T77" fmla="*/ 1 h 1319"/>
                  <a:gd name="T78" fmla="*/ 78 w 132"/>
                  <a:gd name="T79" fmla="*/ 1 h 1319"/>
                  <a:gd name="T80" fmla="*/ 97 w 132"/>
                  <a:gd name="T81" fmla="*/ 1 h 1319"/>
                  <a:gd name="T82" fmla="*/ 110 w 132"/>
                  <a:gd name="T83" fmla="*/ 1 h 1319"/>
                  <a:gd name="T84" fmla="*/ 115 w 132"/>
                  <a:gd name="T85" fmla="*/ 1 h 1319"/>
                  <a:gd name="T86" fmla="*/ 114 w 132"/>
                  <a:gd name="T87" fmla="*/ 1 h 1319"/>
                  <a:gd name="T88" fmla="*/ 113 w 132"/>
                  <a:gd name="T89" fmla="*/ 1 h 1319"/>
                  <a:gd name="T90" fmla="*/ 110 w 132"/>
                  <a:gd name="T91" fmla="*/ 1 h 1319"/>
                  <a:gd name="T92" fmla="*/ 105 w 132"/>
                  <a:gd name="T93" fmla="*/ 1 h 1319"/>
                  <a:gd name="T94" fmla="*/ 99 w 132"/>
                  <a:gd name="T95" fmla="*/ 1 h 1319"/>
                  <a:gd name="T96" fmla="*/ 92 w 132"/>
                  <a:gd name="T97" fmla="*/ 1 h 1319"/>
                  <a:gd name="T98" fmla="*/ 85 w 132"/>
                  <a:gd name="T99" fmla="*/ 1 h 1319"/>
                  <a:gd name="T100" fmla="*/ 76 w 132"/>
                  <a:gd name="T101" fmla="*/ 1 h 131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32"/>
                  <a:gd name="T154" fmla="*/ 0 h 1319"/>
                  <a:gd name="T155" fmla="*/ 132 w 132"/>
                  <a:gd name="T156" fmla="*/ 1319 h 131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32" h="1319">
                    <a:moveTo>
                      <a:pt x="76" y="1286"/>
                    </a:moveTo>
                    <a:lnTo>
                      <a:pt x="80" y="1319"/>
                    </a:lnTo>
                    <a:lnTo>
                      <a:pt x="82" y="1314"/>
                    </a:lnTo>
                    <a:lnTo>
                      <a:pt x="89" y="1303"/>
                    </a:lnTo>
                    <a:lnTo>
                      <a:pt x="97" y="1280"/>
                    </a:lnTo>
                    <a:lnTo>
                      <a:pt x="106" y="1250"/>
                    </a:lnTo>
                    <a:lnTo>
                      <a:pt x="116" y="1210"/>
                    </a:lnTo>
                    <a:lnTo>
                      <a:pt x="125" y="1162"/>
                    </a:lnTo>
                    <a:lnTo>
                      <a:pt x="130" y="1102"/>
                    </a:lnTo>
                    <a:lnTo>
                      <a:pt x="132" y="1033"/>
                    </a:lnTo>
                    <a:lnTo>
                      <a:pt x="127" y="935"/>
                    </a:lnTo>
                    <a:lnTo>
                      <a:pt x="114" y="835"/>
                    </a:lnTo>
                    <a:lnTo>
                      <a:pt x="95" y="734"/>
                    </a:lnTo>
                    <a:lnTo>
                      <a:pt x="75" y="634"/>
                    </a:lnTo>
                    <a:lnTo>
                      <a:pt x="54" y="537"/>
                    </a:lnTo>
                    <a:lnTo>
                      <a:pt x="36" y="441"/>
                    </a:lnTo>
                    <a:lnTo>
                      <a:pt x="23" y="349"/>
                    </a:lnTo>
                    <a:lnTo>
                      <a:pt x="18" y="264"/>
                    </a:lnTo>
                    <a:lnTo>
                      <a:pt x="20" y="223"/>
                    </a:lnTo>
                    <a:lnTo>
                      <a:pt x="25" y="184"/>
                    </a:lnTo>
                    <a:lnTo>
                      <a:pt x="33" y="147"/>
                    </a:lnTo>
                    <a:lnTo>
                      <a:pt x="42" y="112"/>
                    </a:lnTo>
                    <a:lnTo>
                      <a:pt x="53" y="84"/>
                    </a:lnTo>
                    <a:lnTo>
                      <a:pt x="63" y="60"/>
                    </a:lnTo>
                    <a:lnTo>
                      <a:pt x="73" y="40"/>
                    </a:lnTo>
                    <a:lnTo>
                      <a:pt x="80" y="30"/>
                    </a:lnTo>
                    <a:lnTo>
                      <a:pt x="75" y="0"/>
                    </a:lnTo>
                    <a:lnTo>
                      <a:pt x="61" y="21"/>
                    </a:lnTo>
                    <a:lnTo>
                      <a:pt x="48" y="51"/>
                    </a:lnTo>
                    <a:lnTo>
                      <a:pt x="35" y="85"/>
                    </a:lnTo>
                    <a:lnTo>
                      <a:pt x="24" y="123"/>
                    </a:lnTo>
                    <a:lnTo>
                      <a:pt x="14" y="162"/>
                    </a:lnTo>
                    <a:lnTo>
                      <a:pt x="7" y="201"/>
                    </a:lnTo>
                    <a:lnTo>
                      <a:pt x="2" y="237"/>
                    </a:lnTo>
                    <a:lnTo>
                      <a:pt x="0" y="267"/>
                    </a:lnTo>
                    <a:lnTo>
                      <a:pt x="6" y="361"/>
                    </a:lnTo>
                    <a:lnTo>
                      <a:pt x="19" y="459"/>
                    </a:lnTo>
                    <a:lnTo>
                      <a:pt x="37" y="557"/>
                    </a:lnTo>
                    <a:lnTo>
                      <a:pt x="58" y="656"/>
                    </a:lnTo>
                    <a:lnTo>
                      <a:pt x="78" y="755"/>
                    </a:lnTo>
                    <a:lnTo>
                      <a:pt x="97" y="851"/>
                    </a:lnTo>
                    <a:lnTo>
                      <a:pt x="110" y="943"/>
                    </a:lnTo>
                    <a:lnTo>
                      <a:pt x="115" y="1031"/>
                    </a:lnTo>
                    <a:lnTo>
                      <a:pt x="114" y="1070"/>
                    </a:lnTo>
                    <a:lnTo>
                      <a:pt x="113" y="1108"/>
                    </a:lnTo>
                    <a:lnTo>
                      <a:pt x="110" y="1144"/>
                    </a:lnTo>
                    <a:lnTo>
                      <a:pt x="105" y="1178"/>
                    </a:lnTo>
                    <a:lnTo>
                      <a:pt x="99" y="1211"/>
                    </a:lnTo>
                    <a:lnTo>
                      <a:pt x="92" y="1240"/>
                    </a:lnTo>
                    <a:lnTo>
                      <a:pt x="85" y="1265"/>
                    </a:lnTo>
                    <a:lnTo>
                      <a:pt x="76" y="12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987" name="Freeform 89"/>
              <p:cNvSpPr>
                <a:spLocks/>
              </p:cNvSpPr>
              <p:nvPr/>
            </p:nvSpPr>
            <p:spPr bwMode="auto">
              <a:xfrm>
                <a:off x="5154" y="4132"/>
                <a:ext cx="75" cy="110"/>
              </a:xfrm>
              <a:custGeom>
                <a:avLst/>
                <a:gdLst>
                  <a:gd name="T0" fmla="*/ 69 w 75"/>
                  <a:gd name="T1" fmla="*/ 0 h 220"/>
                  <a:gd name="T2" fmla="*/ 66 w 75"/>
                  <a:gd name="T3" fmla="*/ 1 h 220"/>
                  <a:gd name="T4" fmla="*/ 58 w 75"/>
                  <a:gd name="T5" fmla="*/ 1 h 220"/>
                  <a:gd name="T6" fmla="*/ 48 w 75"/>
                  <a:gd name="T7" fmla="*/ 1 h 220"/>
                  <a:gd name="T8" fmla="*/ 35 w 75"/>
                  <a:gd name="T9" fmla="*/ 1 h 220"/>
                  <a:gd name="T10" fmla="*/ 23 w 75"/>
                  <a:gd name="T11" fmla="*/ 1 h 220"/>
                  <a:gd name="T12" fmla="*/ 12 w 75"/>
                  <a:gd name="T13" fmla="*/ 1 h 220"/>
                  <a:gd name="T14" fmla="*/ 4 w 75"/>
                  <a:gd name="T15" fmla="*/ 1 h 220"/>
                  <a:gd name="T16" fmla="*/ 0 w 75"/>
                  <a:gd name="T17" fmla="*/ 1 h 220"/>
                  <a:gd name="T18" fmla="*/ 12 w 75"/>
                  <a:gd name="T19" fmla="*/ 1 h 220"/>
                  <a:gd name="T20" fmla="*/ 12 w 75"/>
                  <a:gd name="T21" fmla="*/ 1 h 220"/>
                  <a:gd name="T22" fmla="*/ 18 w 75"/>
                  <a:gd name="T23" fmla="*/ 1 h 220"/>
                  <a:gd name="T24" fmla="*/ 27 w 75"/>
                  <a:gd name="T25" fmla="*/ 1 h 220"/>
                  <a:gd name="T26" fmla="*/ 38 w 75"/>
                  <a:gd name="T27" fmla="*/ 1 h 220"/>
                  <a:gd name="T28" fmla="*/ 49 w 75"/>
                  <a:gd name="T29" fmla="*/ 1 h 220"/>
                  <a:gd name="T30" fmla="*/ 61 w 75"/>
                  <a:gd name="T31" fmla="*/ 1 h 220"/>
                  <a:gd name="T32" fmla="*/ 70 w 75"/>
                  <a:gd name="T33" fmla="*/ 1 h 220"/>
                  <a:gd name="T34" fmla="*/ 75 w 75"/>
                  <a:gd name="T35" fmla="*/ 1 h 220"/>
                  <a:gd name="T36" fmla="*/ 69 w 75"/>
                  <a:gd name="T37" fmla="*/ 0 h 2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220"/>
                  <a:gd name="T59" fmla="*/ 75 w 75"/>
                  <a:gd name="T60" fmla="*/ 220 h 2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220">
                    <a:moveTo>
                      <a:pt x="69" y="0"/>
                    </a:moveTo>
                    <a:lnTo>
                      <a:pt x="66" y="3"/>
                    </a:lnTo>
                    <a:lnTo>
                      <a:pt x="58" y="10"/>
                    </a:lnTo>
                    <a:lnTo>
                      <a:pt x="48" y="27"/>
                    </a:lnTo>
                    <a:lnTo>
                      <a:pt x="35" y="48"/>
                    </a:lnTo>
                    <a:lnTo>
                      <a:pt x="23" y="78"/>
                    </a:lnTo>
                    <a:lnTo>
                      <a:pt x="12" y="117"/>
                    </a:lnTo>
                    <a:lnTo>
                      <a:pt x="4" y="163"/>
                    </a:lnTo>
                    <a:lnTo>
                      <a:pt x="0" y="220"/>
                    </a:lnTo>
                    <a:lnTo>
                      <a:pt x="12" y="211"/>
                    </a:lnTo>
                    <a:lnTo>
                      <a:pt x="12" y="174"/>
                    </a:lnTo>
                    <a:lnTo>
                      <a:pt x="18" y="138"/>
                    </a:lnTo>
                    <a:lnTo>
                      <a:pt x="27" y="105"/>
                    </a:lnTo>
                    <a:lnTo>
                      <a:pt x="38" y="75"/>
                    </a:lnTo>
                    <a:lnTo>
                      <a:pt x="49" y="51"/>
                    </a:lnTo>
                    <a:lnTo>
                      <a:pt x="61" y="33"/>
                    </a:lnTo>
                    <a:lnTo>
                      <a:pt x="70" y="21"/>
                    </a:lnTo>
                    <a:lnTo>
                      <a:pt x="75" y="18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71" name="5-конечная звезда 70"/>
          <p:cNvSpPr/>
          <p:nvPr/>
        </p:nvSpPr>
        <p:spPr>
          <a:xfrm flipH="1" flipV="1">
            <a:off x="500063" y="4902200"/>
            <a:ext cx="90487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5-конечная звезда 71"/>
          <p:cNvSpPr/>
          <p:nvPr/>
        </p:nvSpPr>
        <p:spPr>
          <a:xfrm flipH="1" flipV="1">
            <a:off x="500063" y="642938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3" name="5-конечная звезда 72"/>
          <p:cNvSpPr/>
          <p:nvPr/>
        </p:nvSpPr>
        <p:spPr>
          <a:xfrm>
            <a:off x="571500" y="292100"/>
            <a:ext cx="90488" cy="8413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4" name="5-конечная звезда 73"/>
          <p:cNvSpPr/>
          <p:nvPr/>
        </p:nvSpPr>
        <p:spPr>
          <a:xfrm flipH="1" flipV="1">
            <a:off x="1071563" y="428625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5" name="5-конечная звезда 74"/>
          <p:cNvSpPr/>
          <p:nvPr/>
        </p:nvSpPr>
        <p:spPr>
          <a:xfrm>
            <a:off x="8001000" y="3500438"/>
            <a:ext cx="214313" cy="1889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5-конечная звезда 75"/>
          <p:cNvSpPr/>
          <p:nvPr/>
        </p:nvSpPr>
        <p:spPr>
          <a:xfrm>
            <a:off x="1785938" y="428625"/>
            <a:ext cx="90487" cy="857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7" name="5-конечная звезда 76"/>
          <p:cNvSpPr/>
          <p:nvPr/>
        </p:nvSpPr>
        <p:spPr>
          <a:xfrm flipH="1">
            <a:off x="5715000" y="6215063"/>
            <a:ext cx="214313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" name="5-конечная звезда 77"/>
          <p:cNvSpPr/>
          <p:nvPr/>
        </p:nvSpPr>
        <p:spPr>
          <a:xfrm flipH="1" flipV="1">
            <a:off x="2286000" y="1000125"/>
            <a:ext cx="90488" cy="873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79" name="5-конечная звезда 78"/>
          <p:cNvSpPr/>
          <p:nvPr/>
        </p:nvSpPr>
        <p:spPr>
          <a:xfrm>
            <a:off x="285750" y="1363663"/>
            <a:ext cx="90488" cy="8413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0" name="5-конечная звезда 79"/>
          <p:cNvSpPr/>
          <p:nvPr/>
        </p:nvSpPr>
        <p:spPr>
          <a:xfrm flipH="1" flipV="1">
            <a:off x="500063" y="1135063"/>
            <a:ext cx="142875" cy="13493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1" name="5-конечная звезда 80"/>
          <p:cNvSpPr/>
          <p:nvPr/>
        </p:nvSpPr>
        <p:spPr>
          <a:xfrm flipH="1" flipV="1">
            <a:off x="1714500" y="5654675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2" name="5-конечная звезда 81"/>
          <p:cNvSpPr/>
          <p:nvPr/>
        </p:nvSpPr>
        <p:spPr>
          <a:xfrm>
            <a:off x="1000125" y="1071563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3" name="5-конечная звезда 82"/>
          <p:cNvSpPr/>
          <p:nvPr/>
        </p:nvSpPr>
        <p:spPr>
          <a:xfrm flipH="1" flipV="1">
            <a:off x="2214563" y="6011863"/>
            <a:ext cx="142875" cy="1428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84" name="5-конечная звезда 83"/>
          <p:cNvSpPr/>
          <p:nvPr/>
        </p:nvSpPr>
        <p:spPr>
          <a:xfrm>
            <a:off x="7786688" y="4562475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5" name="5-конечная звезда 84"/>
          <p:cNvSpPr/>
          <p:nvPr/>
        </p:nvSpPr>
        <p:spPr>
          <a:xfrm flipV="1">
            <a:off x="6143625" y="5632450"/>
            <a:ext cx="214313" cy="163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5-конечная звезда 85"/>
          <p:cNvSpPr/>
          <p:nvPr/>
        </p:nvSpPr>
        <p:spPr>
          <a:xfrm>
            <a:off x="7215188" y="5776913"/>
            <a:ext cx="214312" cy="2952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5-конечная звезда 86"/>
          <p:cNvSpPr/>
          <p:nvPr/>
        </p:nvSpPr>
        <p:spPr>
          <a:xfrm flipH="1">
            <a:off x="5000625" y="6408738"/>
            <a:ext cx="214313" cy="163512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5-конечная звезда 87"/>
          <p:cNvSpPr/>
          <p:nvPr/>
        </p:nvSpPr>
        <p:spPr>
          <a:xfrm flipH="1" flipV="1">
            <a:off x="1143000" y="6357938"/>
            <a:ext cx="285750" cy="2857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5-конечная звезда 88"/>
          <p:cNvSpPr/>
          <p:nvPr/>
        </p:nvSpPr>
        <p:spPr>
          <a:xfrm flipV="1">
            <a:off x="6858000" y="1143000"/>
            <a:ext cx="71438" cy="444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0" name="5-конечная звезда 89"/>
          <p:cNvSpPr/>
          <p:nvPr/>
        </p:nvSpPr>
        <p:spPr>
          <a:xfrm flipH="1">
            <a:off x="7286625" y="50006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5-конечная звезда 90"/>
          <p:cNvSpPr/>
          <p:nvPr/>
        </p:nvSpPr>
        <p:spPr>
          <a:xfrm flipH="1">
            <a:off x="7427913" y="2755900"/>
            <a:ext cx="71437" cy="444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" name="5-конечная звезда 91"/>
          <p:cNvSpPr/>
          <p:nvPr/>
        </p:nvSpPr>
        <p:spPr>
          <a:xfrm flipH="1">
            <a:off x="7000875" y="21431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3" name="5-конечная звезда 92"/>
          <p:cNvSpPr/>
          <p:nvPr/>
        </p:nvSpPr>
        <p:spPr>
          <a:xfrm flipV="1">
            <a:off x="4643438" y="5643563"/>
            <a:ext cx="214312" cy="1635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4" name="5-конечная звезда 93"/>
          <p:cNvSpPr/>
          <p:nvPr/>
        </p:nvSpPr>
        <p:spPr>
          <a:xfrm flipH="1">
            <a:off x="5429250" y="500063"/>
            <a:ext cx="212725" cy="1746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5" name="5-конечная звезда 94"/>
          <p:cNvSpPr/>
          <p:nvPr/>
        </p:nvSpPr>
        <p:spPr>
          <a:xfrm flipV="1">
            <a:off x="6215063" y="6143625"/>
            <a:ext cx="214312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6" name="5-конечная звезда 95"/>
          <p:cNvSpPr/>
          <p:nvPr/>
        </p:nvSpPr>
        <p:spPr>
          <a:xfrm flipV="1">
            <a:off x="4643438" y="785813"/>
            <a:ext cx="71437" cy="7143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7" name="5-конечная звезда 96"/>
          <p:cNvSpPr/>
          <p:nvPr/>
        </p:nvSpPr>
        <p:spPr>
          <a:xfrm flipH="1">
            <a:off x="5286375" y="5337175"/>
            <a:ext cx="214313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8" name="5-конечная звезда 97"/>
          <p:cNvSpPr/>
          <p:nvPr/>
        </p:nvSpPr>
        <p:spPr>
          <a:xfrm flipV="1">
            <a:off x="6429375" y="428625"/>
            <a:ext cx="333375" cy="290513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5-конечная звезда 98"/>
          <p:cNvSpPr/>
          <p:nvPr/>
        </p:nvSpPr>
        <p:spPr>
          <a:xfrm flipH="1">
            <a:off x="5357813" y="5765800"/>
            <a:ext cx="214312" cy="163513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0" name="5-конечная звезда 99"/>
          <p:cNvSpPr/>
          <p:nvPr/>
        </p:nvSpPr>
        <p:spPr>
          <a:xfrm rot="708780">
            <a:off x="7021513" y="5089525"/>
            <a:ext cx="193675" cy="225425"/>
          </a:xfrm>
          <a:prstGeom prst="star5">
            <a:avLst>
              <a:gd name="adj" fmla="val 15628"/>
              <a:gd name="hf" fmla="val 105146"/>
              <a:gd name="vf" fmla="val 110557"/>
            </a:avLst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1" name="5-конечная звезда 100"/>
          <p:cNvSpPr/>
          <p:nvPr/>
        </p:nvSpPr>
        <p:spPr>
          <a:xfrm>
            <a:off x="571500" y="6076950"/>
            <a:ext cx="285750" cy="268288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" name="5-конечная звезда 101"/>
          <p:cNvSpPr/>
          <p:nvPr/>
        </p:nvSpPr>
        <p:spPr>
          <a:xfrm flipH="1" flipV="1">
            <a:off x="1143000" y="5913438"/>
            <a:ext cx="60325" cy="61912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" name="5-конечная звезда 102"/>
          <p:cNvSpPr/>
          <p:nvPr/>
        </p:nvSpPr>
        <p:spPr>
          <a:xfrm flipV="1">
            <a:off x="3286125" y="5786438"/>
            <a:ext cx="188913" cy="18732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4" name="5-конечная звезда 103"/>
          <p:cNvSpPr/>
          <p:nvPr/>
        </p:nvSpPr>
        <p:spPr>
          <a:xfrm flipV="1">
            <a:off x="8072438" y="5351463"/>
            <a:ext cx="214312" cy="285750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5-конечная звезда 104"/>
          <p:cNvSpPr/>
          <p:nvPr/>
        </p:nvSpPr>
        <p:spPr>
          <a:xfrm flipH="1">
            <a:off x="8572500" y="5287963"/>
            <a:ext cx="214313" cy="280987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6" name="5-конечная звезда 105"/>
          <p:cNvSpPr/>
          <p:nvPr/>
        </p:nvSpPr>
        <p:spPr>
          <a:xfrm flipV="1">
            <a:off x="3500438" y="6376988"/>
            <a:ext cx="93662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107" name="5-конечная звезда 106"/>
          <p:cNvSpPr/>
          <p:nvPr/>
        </p:nvSpPr>
        <p:spPr>
          <a:xfrm flipH="1">
            <a:off x="4000500" y="6310313"/>
            <a:ext cx="93663" cy="92075"/>
          </a:xfrm>
          <a:prstGeom prst="star5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>
                <a:solidFill>
                  <a:schemeClr val="bg2">
                    <a:lumMod val="25000"/>
                  </a:schemeClr>
                </a:solidFill>
              </a:ln>
            </a:endParaRPr>
          </a:p>
        </p:txBody>
      </p:sp>
      <p:sp>
        <p:nvSpPr>
          <p:cNvPr id="38951" name="Прямоугольник 107"/>
          <p:cNvSpPr>
            <a:spLocks noChangeArrowheads="1"/>
          </p:cNvSpPr>
          <p:nvPr/>
        </p:nvSpPr>
        <p:spPr bwMode="auto">
          <a:xfrm>
            <a:off x="571500" y="620713"/>
            <a:ext cx="6643688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Calibri" pitchFamily="34" charset="0"/>
              </a:rPr>
              <a:t>Участие в театральных постановках несомненно оказывает влияние на формирование вкуса, приобщает школьников к миру прекрасного, находит положительный отклик в их душах.</a:t>
            </a:r>
          </a:p>
        </p:txBody>
      </p:sp>
      <p:pic>
        <p:nvPicPr>
          <p:cNvPr id="38952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149725"/>
            <a:ext cx="33147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9828213" y="5949950"/>
            <a:ext cx="576262" cy="87313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endParaRPr lang="ru-RU" sz="3300"/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549275"/>
            <a:ext cx="8183562" cy="4187825"/>
          </a:xfrm>
        </p:spPr>
        <p:txBody>
          <a:bodyPr lIns="182880" tIns="91440"/>
          <a:lstStyle/>
          <a:p>
            <a:pPr algn="ctr" eaLnBrk="1" hangingPunct="1">
              <a:buFontTx/>
              <a:buNone/>
            </a:pPr>
            <a:r>
              <a:rPr lang="ru-RU" b="1" smtClean="0"/>
              <a:t>История создания театра.</a:t>
            </a:r>
          </a:p>
        </p:txBody>
      </p:sp>
      <p:pic>
        <p:nvPicPr>
          <p:cNvPr id="39939" name="Picture 4" descr="IMG-8d529f2621916b54c2ffe9c7e05367b1-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77557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9540875" y="6037263"/>
            <a:ext cx="576263" cy="6985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endParaRPr lang="ru-RU" sz="3300"/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263525" y="642938"/>
            <a:ext cx="7386638" cy="1857375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82880" tIns="91440"/>
          <a:lstStyle/>
          <a:p>
            <a:pPr eaLnBrk="1" hangingPunct="1">
              <a:buFontTx/>
              <a:buNone/>
              <a:defRPr/>
            </a:pPr>
            <a:r>
              <a:rPr lang="ru-RU" dirty="0"/>
              <a:t>   Актер-кукловод не может считаться истинным мастером своего дела, если он не владеет техникой речи. </a:t>
            </a:r>
          </a:p>
          <a:p>
            <a:pPr eaLnBrk="1" hangingPunct="1">
              <a:buFontTx/>
              <a:buNone/>
              <a:defRPr/>
            </a:pPr>
            <a:r>
              <a:rPr lang="ru-RU" dirty="0"/>
              <a:t>   </a:t>
            </a:r>
          </a:p>
        </p:txBody>
      </p:sp>
      <p:sp>
        <p:nvSpPr>
          <p:cNvPr id="40963" name="Прямоугольник 3"/>
          <p:cNvSpPr>
            <a:spLocks noChangeArrowheads="1"/>
          </p:cNvSpPr>
          <p:nvPr/>
        </p:nvSpPr>
        <p:spPr bwMode="auto">
          <a:xfrm>
            <a:off x="500063" y="3000375"/>
            <a:ext cx="4929187" cy="157003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Одним из наиболее употребляемых речевых упражнений является проговаривания скороговорок. </a:t>
            </a:r>
          </a:p>
        </p:txBody>
      </p:sp>
      <p:pic>
        <p:nvPicPr>
          <p:cNvPr id="4096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88" y="2571750"/>
            <a:ext cx="23764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6"/>
          <p:cNvSpPr>
            <a:spLocks noChangeArrowheads="1"/>
          </p:cNvSpPr>
          <p:nvPr/>
        </p:nvSpPr>
        <p:spPr bwMode="auto">
          <a:xfrm rot="10800000" flipV="1">
            <a:off x="754063" y="4629150"/>
            <a:ext cx="51847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Imprint MT Shadow" pitchFamily="82" charset="0"/>
              </a:rPr>
              <a:t>Шла Саша по шоссе и сосала сушку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22313" y="549275"/>
            <a:ext cx="7772400" cy="935038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solidFill>
                  <a:srgbClr val="F660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Рифма пластика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5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  <a:latin typeface="Verdana" pitchFamily="34" charset="0"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03238" y="530225"/>
            <a:ext cx="4014787" cy="4187825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3200" b="1" smtClean="0">
                <a:latin typeface="Times New Roman" pitchFamily="18" charset="0"/>
              </a:rPr>
              <a:t>Пальчиковая гимнастика</a:t>
            </a:r>
          </a:p>
        </p:txBody>
      </p:sp>
      <p:pic>
        <p:nvPicPr>
          <p:cNvPr id="43014" name="VID_20200123_140324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8"/>
            <a:ext cx="8207375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30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3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9685338" y="6057900"/>
            <a:ext cx="287337" cy="6985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endParaRPr lang="ru-RU" sz="3300"/>
          </a:p>
        </p:txBody>
      </p:sp>
      <p:sp>
        <p:nvSpPr>
          <p:cNvPr id="44034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5491163"/>
          </a:xfrm>
        </p:spPr>
        <p:txBody>
          <a:bodyPr lIns="182880" tIns="9144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Упражнения и игры для культуры и техники речи должны помочь детям сформировать правильное четкое произношение (дыхание, артикуляцию, дикцию), научить точно и выразительно передавать мысли автора (интонацию,  силу голоса, темп речи), а также развить воображение, умение представить то, о чем говорится, расширить словарный запас, сделать их речь ярче и образнее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354013"/>
            <a:ext cx="7435850" cy="939800"/>
          </a:xfrm>
        </p:spPr>
        <p:txBody>
          <a:bodyPr/>
          <a:lstStyle/>
          <a:p>
            <a:pPr algn="ctr" eaLnBrk="1" hangingPunct="1"/>
            <a:r>
              <a:rPr lang="ru-RU" smtClean="0"/>
              <a:t>Культура и техника речи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612313" y="5013325"/>
            <a:ext cx="360362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6082" name="WordArt 4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6913562" cy="15113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Знакомство с терминологией</a:t>
            </a:r>
          </a:p>
          <a:p>
            <a:pPr algn="ctr"/>
            <a:endParaRPr lang="ru-RU" sz="3600" kern="1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ЧТО ТАКОЕ ПЬЕСА?</a:t>
            </a:r>
          </a:p>
        </p:txBody>
      </p:sp>
      <p:pic>
        <p:nvPicPr>
          <p:cNvPr id="76805" name="VID_20200117_134943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179388" y="1989138"/>
            <a:ext cx="8496300" cy="4868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6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680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8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68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80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22313" y="476250"/>
            <a:ext cx="7772400" cy="936625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solidFill>
                  <a:srgbClr val="F660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Создание декораций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pic>
        <p:nvPicPr>
          <p:cNvPr id="47107" name="Picture 4" descr="IMG-20200121-WA0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82804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22313" y="333375"/>
            <a:ext cx="7772400" cy="1366838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100" smtClean="0">
                <a:solidFill>
                  <a:srgbClr val="F660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Театрализованная кукольная игра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pic>
        <p:nvPicPr>
          <p:cNvPr id="32772" name="VID-20200120-WA0001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16113"/>
            <a:ext cx="842486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277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27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МОЙ ТАЛАНТ\Талант в Невинке МАТЮХИНА\школ.jpg"/>
          <p:cNvPicPr>
            <a:picLocks noChangeAspect="1" noChangeArrowheads="1"/>
          </p:cNvPicPr>
          <p:nvPr/>
        </p:nvPicPr>
        <p:blipFill>
          <a:blip r:embed="rId2"/>
          <a:srcRect r="3548" b="6125"/>
          <a:stretch>
            <a:fillRect/>
          </a:stretch>
        </p:blipFill>
        <p:spPr bwMode="auto">
          <a:xfrm>
            <a:off x="285720" y="378177"/>
            <a:ext cx="8572560" cy="6051219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http://thepencilman.files.wordpress.com/2008/06/stage.jpg?w=300&amp;h=243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b="6061"/>
          <a:stretch>
            <a:fillRect/>
          </a:stretch>
        </p:blipFill>
        <p:spPr bwMode="auto">
          <a:xfrm>
            <a:off x="-56312" y="0"/>
            <a:ext cx="9200312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722313" y="549275"/>
            <a:ext cx="7772400" cy="863600"/>
          </a:xfrm>
        </p:spPr>
        <p:txBody>
          <a:bodyPr wrap="square" t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solidFill>
                  <a:srgbClr val="F6604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Разучивание сценок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>
              <a:defRPr/>
            </a:pPr>
            <a:endParaRPr lang="ru-RU">
              <a:latin typeface="+mn-lt"/>
            </a:endParaRPr>
          </a:p>
        </p:txBody>
      </p:sp>
      <p:pic>
        <p:nvPicPr>
          <p:cNvPr id="49157" name="VID_20200123_133248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00213"/>
            <a:ext cx="82804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9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15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9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9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4" descr="IMG_20181220_095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714908" cy="5619789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594226" y="1206485"/>
            <a:ext cx="4286279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Спектакль </a:t>
            </a:r>
          </a:p>
          <a:p>
            <a:pPr algn="ctr">
              <a:defRPr/>
            </a:pP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    </a:t>
            </a:r>
            <a:b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детский сад №1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ru-RU" smtClean="0"/>
          </a:p>
        </p:txBody>
      </p:sp>
      <p:pic>
        <p:nvPicPr>
          <p:cNvPr id="51202" name="Picture 6" descr="IMG_20191130_1134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428625"/>
            <a:ext cx="428625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endParaRPr lang="ru-RU" smtClean="0"/>
          </a:p>
        </p:txBody>
      </p:sp>
      <p:sp>
        <p:nvSpPr>
          <p:cNvPr id="52226" name="Rectangle 3"/>
          <p:cNvSpPr>
            <a:spLocks noGrp="1"/>
          </p:cNvSpPr>
          <p:nvPr>
            <p:ph type="body" idx="4294967295"/>
          </p:nvPr>
        </p:nvSpPr>
        <p:spPr>
          <a:xfrm>
            <a:off x="6286500" y="1500188"/>
            <a:ext cx="2571750" cy="1714500"/>
          </a:xfrm>
        </p:spPr>
        <p:txBody>
          <a:bodyPr lIns="182880" tIns="91440"/>
          <a:lstStyle/>
          <a:p>
            <a:pPr eaLnBrk="1" hangingPunct="1">
              <a:buFontTx/>
              <a:buNone/>
            </a:pPr>
            <a:r>
              <a:rPr lang="ru-RU" sz="3600" b="1" smtClean="0">
                <a:latin typeface="Imprint MT Shadow" pitchFamily="82" charset="0"/>
              </a:rPr>
              <a:t>Праздник на День матери</a:t>
            </a:r>
          </a:p>
        </p:txBody>
      </p:sp>
      <p:pic>
        <p:nvPicPr>
          <p:cNvPr id="52227" name="Picture 5" descr="IMG_20191130_114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76250"/>
            <a:ext cx="5688012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9685338" y="6237288"/>
            <a:ext cx="142875" cy="71437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endParaRPr lang="ru-RU" sz="3300"/>
          </a:p>
        </p:txBody>
      </p:sp>
      <p:sp>
        <p:nvSpPr>
          <p:cNvPr id="53250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5275263"/>
          </a:xfrm>
        </p:spPr>
        <p:txBody>
          <a:bodyPr lIns="182880" tIns="91440"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smtClean="0"/>
              <a:t>Вывод: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В заключении хочу сказать, что систематическая работа по развитию коммуникативных и речевых навыков в ходе театрализованной деятельности способствует улучшению социального статуса ребенка. От того, как сформулированы навыки общения, умение управлять своими эмоциями во многом зависит характер будущих отношений школьников в социуме. Считаю, что выбранное нами направление работы поможет детям в будущем безболезненно адаптироваться и позволит успешно решать социальные проблемы и задачи</a:t>
            </a:r>
          </a:p>
        </p:txBody>
      </p:sp>
      <p:pic>
        <p:nvPicPr>
          <p:cNvPr id="53251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13" y="214313"/>
            <a:ext cx="2497137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9972675" y="2205038"/>
            <a:ext cx="71438" cy="2159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7850" y="4797425"/>
            <a:ext cx="73025" cy="215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000" smtClean="0"/>
          </a:p>
        </p:txBody>
      </p:sp>
      <p:sp>
        <p:nvSpPr>
          <p:cNvPr id="54275" name="WordArt 4"/>
          <p:cNvSpPr>
            <a:spLocks noChangeArrowheads="1" noChangeShapeType="1" noTextEdit="1"/>
          </p:cNvSpPr>
          <p:nvPr/>
        </p:nvSpPr>
        <p:spPr bwMode="auto">
          <a:xfrm>
            <a:off x="323850" y="836613"/>
            <a:ext cx="8208963" cy="10080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Сценка «Волк и семеро козлят, на новый лад»</a:t>
            </a:r>
          </a:p>
        </p:txBody>
      </p:sp>
      <p:pic>
        <p:nvPicPr>
          <p:cNvPr id="54276" name="Picture 5" descr="Kartinki_1649_170359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89138"/>
            <a:ext cx="74104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 idx="4294967295"/>
          </p:nvPr>
        </p:nvSpPr>
        <p:spPr>
          <a:xfrm>
            <a:off x="503238" y="836613"/>
            <a:ext cx="8183562" cy="5040312"/>
          </a:xfrm>
        </p:spPr>
        <p:txBody>
          <a:bodyPr anchor="b"/>
          <a:lstStyle/>
          <a:p>
            <a:pPr eaLnBrk="1" hangingPunct="1"/>
            <a:r>
              <a:rPr lang="ru-RU" sz="8800" smtClean="0">
                <a:latin typeface="Times New Roman" pitchFamily="18" charset="0"/>
              </a:rPr>
              <a:t>Кукушка кукушонку купила капюшон.</a:t>
            </a:r>
          </a:p>
        </p:txBody>
      </p:sp>
      <p:sp>
        <p:nvSpPr>
          <p:cNvPr id="55298" name="Rectangle 3"/>
          <p:cNvSpPr>
            <a:spLocks noGrp="1"/>
          </p:cNvSpPr>
          <p:nvPr>
            <p:ph type="body" idx="4294967295"/>
          </p:nvPr>
        </p:nvSpPr>
        <p:spPr>
          <a:xfrm flipH="1">
            <a:off x="9901238" y="4868863"/>
            <a:ext cx="71437" cy="215900"/>
          </a:xfrm>
        </p:spPr>
        <p:txBody>
          <a:bodyPr lIns="182880" tIns="91440"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498475"/>
            <a:ext cx="7435850" cy="795338"/>
          </a:xfrm>
        </p:spPr>
        <p:txBody>
          <a:bodyPr/>
          <a:lstStyle/>
          <a:p>
            <a:pPr eaLnBrk="1" hangingPunct="1"/>
            <a:r>
              <a:rPr lang="ru-RU" smtClean="0"/>
              <a:t>Пальчиковая гимнастика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12313" y="4797425"/>
            <a:ext cx="215900" cy="503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5632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268413"/>
            <a:ext cx="828040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354013"/>
            <a:ext cx="7435850" cy="939800"/>
          </a:xfrm>
        </p:spPr>
        <p:txBody>
          <a:bodyPr/>
          <a:lstStyle/>
          <a:p>
            <a:pPr algn="ctr" eaLnBrk="1" hangingPunct="1"/>
            <a:r>
              <a:rPr lang="ru-RU" smtClean="0"/>
              <a:t>Культура и техника речи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 flipH="1">
            <a:off x="9612313" y="5013325"/>
            <a:ext cx="360362" cy="714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800" smtClean="0"/>
          </a:p>
        </p:txBody>
      </p:sp>
      <p:pic>
        <p:nvPicPr>
          <p:cNvPr id="57349" name="Picture 5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268413"/>
            <a:ext cx="8553450" cy="498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260350" y="425450"/>
            <a:ext cx="7435850" cy="650875"/>
          </a:xfrm>
        </p:spPr>
        <p:txBody>
          <a:bodyPr/>
          <a:lstStyle/>
          <a:p>
            <a:pPr eaLnBrk="1" hangingPunct="1"/>
            <a:r>
              <a:rPr lang="ru-RU" smtClean="0"/>
              <a:t>Сказка «У страха глаза велики»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85338" y="4868863"/>
            <a:ext cx="142875" cy="2889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1600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196975"/>
            <a:ext cx="835342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 descr="i1185r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5583238"/>
            <a:ext cx="17272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8501063" cy="6143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ru-RU" b="1">
              <a:solidFill>
                <a:srgbClr val="660066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600" b="1"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b="1" i="1">
                <a:solidFill>
                  <a:srgbClr val="534733"/>
                </a:solidFill>
                <a:latin typeface="Bookman Old Style" pitchFamily="18" charset="0"/>
              </a:rPr>
              <a:t>Школьный театр </a:t>
            </a:r>
            <a:br>
              <a:rPr lang="ru-RU" sz="4000" b="1" i="1">
                <a:solidFill>
                  <a:srgbClr val="534733"/>
                </a:solidFill>
                <a:latin typeface="Bookman Old Style" pitchFamily="18" charset="0"/>
              </a:rPr>
            </a:br>
            <a:r>
              <a:rPr lang="ru-RU" sz="4000" b="1" i="1">
                <a:solidFill>
                  <a:srgbClr val="534733"/>
                </a:solidFill>
                <a:latin typeface="Bookman Old Style" pitchFamily="18" charset="0"/>
              </a:rPr>
              <a:t>как средство развития творческой индивидуальности, и формирования личности</a:t>
            </a:r>
            <a:endParaRPr lang="ru-RU" sz="4000" b="1">
              <a:solidFill>
                <a:srgbClr val="534733"/>
              </a:solidFill>
              <a:latin typeface="Century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>
              <a:latin typeface="Century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i="1">
              <a:latin typeface="Century" pitchFamily="18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400" i="1"/>
          </a:p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b="1"/>
              <a:t>		</a:t>
            </a:r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571500" y="3786188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356350" y="20002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 flipV="1">
            <a:off x="5570538" y="1785938"/>
            <a:ext cx="285750" cy="2952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rot="1970284" flipV="1">
            <a:off x="6667500" y="2232025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 rot="1970284" flipV="1">
            <a:off x="7953375" y="2232025"/>
            <a:ext cx="171450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rot="1970284" flipH="1">
            <a:off x="7194550" y="2119313"/>
            <a:ext cx="252413" cy="26193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 flipV="1">
            <a:off x="1427163" y="1714500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 flipH="1" flipV="1">
            <a:off x="2713038" y="1714500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998663" y="1928813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2784475" y="2143125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 flipV="1">
            <a:off x="4141788" y="1857375"/>
            <a:ext cx="285750" cy="214313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>
            <a:off x="3284538" y="2057400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 flipH="1" flipV="1">
            <a:off x="1143000" y="3357563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H="1" flipV="1">
            <a:off x="7427913" y="1500188"/>
            <a:ext cx="285750" cy="214312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2500313" y="4929188"/>
            <a:ext cx="285750" cy="228600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5070475" y="2000250"/>
            <a:ext cx="142875" cy="142875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1763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3800" y="3860800"/>
            <a:ext cx="280193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5" name="Picture 4" descr="img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s1200 (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Прямоугольник 2"/>
          <p:cNvSpPr>
            <a:spLocks noChangeArrowheads="1"/>
          </p:cNvSpPr>
          <p:nvPr/>
        </p:nvSpPr>
        <p:spPr bwMode="auto">
          <a:xfrm>
            <a:off x="285750" y="1500188"/>
            <a:ext cx="85010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200" b="1">
                <a:latin typeface="Verdana" pitchFamily="34" charset="0"/>
              </a:rPr>
              <a:t>      </a:t>
            </a:r>
            <a:endParaRPr lang="ru-RU" sz="2400" b="1" i="1">
              <a:latin typeface="Verdana" pitchFamily="34" charset="0"/>
            </a:endParaRPr>
          </a:p>
        </p:txBody>
      </p:sp>
      <p:sp>
        <p:nvSpPr>
          <p:cNvPr id="11267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71500" y="428625"/>
            <a:ext cx="8143875" cy="3000375"/>
          </a:xfrm>
        </p:spPr>
        <p:txBody>
          <a:bodyPr anchor="b">
            <a:normAutofit/>
          </a:bodyPr>
          <a:lstStyle/>
          <a:p>
            <a:pPr algn="ctr" eaLnBrk="1" hangingPunct="1">
              <a:defRPr/>
            </a:pPr>
            <a:r>
              <a:rPr lang="ru-RU" sz="540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Искусство театра – это коллективное искусство.</a:t>
            </a:r>
            <a:r>
              <a:rPr lang="ru-RU" sz="4700">
                <a:solidFill>
                  <a:srgbClr val="5347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pic>
        <p:nvPicPr>
          <p:cNvPr id="32771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3860800"/>
            <a:ext cx="48895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9612313" y="6037263"/>
            <a:ext cx="360362" cy="128587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endParaRPr lang="ru-RU" sz="3300"/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5635625"/>
          </a:xfrm>
        </p:spPr>
        <p:txBody>
          <a:bodyPr lIns="182880" tIns="91440"/>
          <a:lstStyle/>
          <a:p>
            <a:pPr eaLnBrk="1" hangingPunct="1"/>
            <a:r>
              <a:rPr lang="ru-RU" b="1" smtClean="0"/>
              <a:t>Первостепенная </a:t>
            </a:r>
            <a:r>
              <a:rPr lang="ru-RU" b="1" i="1" smtClean="0"/>
              <a:t>задача</a:t>
            </a:r>
            <a:r>
              <a:rPr lang="ru-RU" b="1" smtClean="0"/>
              <a:t> -  воспитание у детей элементарных навыков необходимых для коллективной творческой работы: </a:t>
            </a:r>
          </a:p>
          <a:p>
            <a:pPr eaLnBrk="1" hangingPunct="1"/>
            <a:r>
              <a:rPr lang="ru-RU" b="1" i="1" smtClean="0"/>
              <a:t>собранность, </a:t>
            </a:r>
          </a:p>
          <a:p>
            <a:pPr eaLnBrk="1" hangingPunct="1"/>
            <a:r>
              <a:rPr lang="ru-RU" b="1" i="1" smtClean="0"/>
              <a:t>организованность, </a:t>
            </a:r>
          </a:p>
          <a:p>
            <a:pPr eaLnBrk="1" hangingPunct="1"/>
            <a:r>
              <a:rPr lang="ru-RU" b="1" i="1" smtClean="0"/>
              <a:t>ответственность, </a:t>
            </a:r>
          </a:p>
          <a:p>
            <a:pPr eaLnBrk="1" hangingPunct="1"/>
            <a:r>
              <a:rPr lang="ru-RU" b="1" i="1" smtClean="0"/>
              <a:t>дисциплинированность, </a:t>
            </a:r>
          </a:p>
          <a:p>
            <a:pPr eaLnBrk="1" hangingPunct="1"/>
            <a:r>
              <a:rPr lang="ru-RU" b="1" i="1" smtClean="0"/>
              <a:t>внимания, </a:t>
            </a:r>
          </a:p>
          <a:p>
            <a:pPr eaLnBrk="1" hangingPunct="1"/>
            <a:r>
              <a:rPr lang="ru-RU" b="1" i="1" smtClean="0"/>
              <a:t>преодоление смущения, </a:t>
            </a:r>
          </a:p>
          <a:p>
            <a:pPr eaLnBrk="1" hangingPunct="1"/>
            <a:r>
              <a:rPr lang="ru-RU" b="1" i="1" smtClean="0"/>
              <a:t>застенчивости, скованности.</a:t>
            </a:r>
          </a:p>
        </p:txBody>
      </p:sp>
      <p:pic>
        <p:nvPicPr>
          <p:cNvPr id="33795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2349500"/>
            <a:ext cx="28019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85813" y="261938"/>
            <a:ext cx="7500937" cy="557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200" b="1" i="1">
                <a:latin typeface="Calibri" pitchFamily="34" charset="0"/>
                <a:cs typeface="Times New Roman" pitchFamily="18" charset="0"/>
              </a:rPr>
              <a:t>Задачи: </a:t>
            </a:r>
            <a:endParaRPr lang="ru-RU" sz="3200">
              <a:latin typeface="Calibri" pitchFamily="34" charset="0"/>
            </a:endParaRP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sz="3200" b="1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b="1">
                <a:cs typeface="Times New Roman" pitchFamily="18" charset="0"/>
              </a:rPr>
              <a:t>знакомство детей с различными видами театра</a:t>
            </a: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sz="3200" b="1">
                <a:cs typeface="Times New Roman" pitchFamily="18" charset="0"/>
              </a:rPr>
              <a:t>Поэтапное освоение детьми различных видов творчества</a:t>
            </a: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sz="3200" b="1">
                <a:cs typeface="Times New Roman" pitchFamily="18" charset="0"/>
              </a:rPr>
              <a:t>Совершенствование артистических навыков детей в плане переживания и воплощение образа, моделирование навыков социального поведения</a:t>
            </a:r>
          </a:p>
          <a:p>
            <a:pPr algn="just" eaLnBrk="0" hangingPunct="0">
              <a:buFont typeface="Wingdings" pitchFamily="2" charset="2"/>
              <a:buChar char="v"/>
            </a:pPr>
            <a:r>
              <a:rPr lang="ru-RU" sz="2400" b="1">
                <a:latin typeface="Times New Roman" pitchFamily="18" charset="0"/>
              </a:rPr>
              <a:t>Объединять обучения и воспитания в целостный образовательный процесс в соответствии с задачами ФГОС НОО</a:t>
            </a:r>
          </a:p>
        </p:txBody>
      </p:sp>
      <p:sp>
        <p:nvSpPr>
          <p:cNvPr id="4" name="5-конечная звезда 3"/>
          <p:cNvSpPr/>
          <p:nvPr/>
        </p:nvSpPr>
        <p:spPr>
          <a:xfrm flipH="1" flipV="1">
            <a:off x="642938" y="52197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 flipH="1" flipV="1">
            <a:off x="1928813" y="52197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143000" y="5153025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 flipH="1" flipV="1">
            <a:off x="2000250" y="5648325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2500313" y="5581650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7000875" y="5581650"/>
            <a:ext cx="71438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 flipH="1" flipV="1">
            <a:off x="1785938" y="6438900"/>
            <a:ext cx="136525" cy="1381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857250" y="6224588"/>
            <a:ext cx="136525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 flipH="1" flipV="1">
            <a:off x="1071563" y="6010275"/>
            <a:ext cx="214312" cy="2143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 flipH="1" flipV="1">
            <a:off x="2357438" y="6010275"/>
            <a:ext cx="214312" cy="214313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571625" y="5948363"/>
            <a:ext cx="214313" cy="2286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5-конечная звезда 14"/>
          <p:cNvSpPr/>
          <p:nvPr/>
        </p:nvSpPr>
        <p:spPr>
          <a:xfrm flipH="1" flipV="1">
            <a:off x="2857500" y="6367463"/>
            <a:ext cx="214313" cy="21431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5-конечная звезда 15"/>
          <p:cNvSpPr/>
          <p:nvPr/>
        </p:nvSpPr>
        <p:spPr>
          <a:xfrm>
            <a:off x="7929563" y="5081588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5-конечная звезда 16"/>
          <p:cNvSpPr/>
          <p:nvPr/>
        </p:nvSpPr>
        <p:spPr>
          <a:xfrm flipH="1" flipV="1">
            <a:off x="7429500" y="4938713"/>
            <a:ext cx="142875" cy="152400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5-конечная звезда 17"/>
          <p:cNvSpPr/>
          <p:nvPr/>
        </p:nvSpPr>
        <p:spPr>
          <a:xfrm>
            <a:off x="7358063" y="6296025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5-конечная звезда 18"/>
          <p:cNvSpPr/>
          <p:nvPr/>
        </p:nvSpPr>
        <p:spPr>
          <a:xfrm>
            <a:off x="6286500" y="5724525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5-конечная звезда 19"/>
          <p:cNvSpPr/>
          <p:nvPr/>
        </p:nvSpPr>
        <p:spPr>
          <a:xfrm flipH="1" flipV="1">
            <a:off x="5500688" y="5653088"/>
            <a:ext cx="428625" cy="4286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5-конечная звезда 20"/>
          <p:cNvSpPr/>
          <p:nvPr/>
        </p:nvSpPr>
        <p:spPr>
          <a:xfrm>
            <a:off x="5929313" y="5010150"/>
            <a:ext cx="71437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5-конечная звезда 21"/>
          <p:cNvSpPr/>
          <p:nvPr/>
        </p:nvSpPr>
        <p:spPr>
          <a:xfrm flipH="1" flipV="1">
            <a:off x="7500938" y="5510213"/>
            <a:ext cx="71437" cy="7143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5-конечная звезда 22"/>
          <p:cNvSpPr/>
          <p:nvPr/>
        </p:nvSpPr>
        <p:spPr>
          <a:xfrm>
            <a:off x="6643688" y="5081588"/>
            <a:ext cx="142875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5-конечная звезда 23"/>
          <p:cNvSpPr/>
          <p:nvPr/>
        </p:nvSpPr>
        <p:spPr>
          <a:xfrm>
            <a:off x="4643438" y="5010150"/>
            <a:ext cx="71437" cy="666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5-конечная звезда 24"/>
          <p:cNvSpPr/>
          <p:nvPr/>
        </p:nvSpPr>
        <p:spPr>
          <a:xfrm>
            <a:off x="4929188" y="5367338"/>
            <a:ext cx="428625" cy="401637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5-конечная звезда 25"/>
          <p:cNvSpPr/>
          <p:nvPr/>
        </p:nvSpPr>
        <p:spPr>
          <a:xfrm flipH="1" flipV="1">
            <a:off x="5500688" y="5153025"/>
            <a:ext cx="71437" cy="71438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5-конечная звезда 26"/>
          <p:cNvSpPr/>
          <p:nvPr/>
        </p:nvSpPr>
        <p:spPr>
          <a:xfrm flipV="1">
            <a:off x="3929063" y="6153150"/>
            <a:ext cx="282575" cy="280988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5-конечная звезда 27"/>
          <p:cNvSpPr/>
          <p:nvPr/>
        </p:nvSpPr>
        <p:spPr>
          <a:xfrm flipV="1">
            <a:off x="8215313" y="5862638"/>
            <a:ext cx="139700" cy="138112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9" name="5-конечная звезда 28"/>
          <p:cNvSpPr/>
          <p:nvPr/>
        </p:nvSpPr>
        <p:spPr>
          <a:xfrm flipH="1">
            <a:off x="8715375" y="5795963"/>
            <a:ext cx="139700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5-конечная звезда 29"/>
          <p:cNvSpPr/>
          <p:nvPr/>
        </p:nvSpPr>
        <p:spPr>
          <a:xfrm flipV="1">
            <a:off x="4500563" y="6286500"/>
            <a:ext cx="139700" cy="14287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5-конечная звезда 30"/>
          <p:cNvSpPr/>
          <p:nvPr/>
        </p:nvSpPr>
        <p:spPr>
          <a:xfrm flipH="1">
            <a:off x="5214938" y="6286500"/>
            <a:ext cx="139700" cy="136525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 flipV="1">
            <a:off x="9540875" y="6037263"/>
            <a:ext cx="431800" cy="6985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endParaRPr lang="ru-RU" sz="3300"/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183562" cy="5491163"/>
          </a:xfrm>
        </p:spPr>
        <p:txBody>
          <a:bodyPr lIns="182880" tIns="91440"/>
          <a:lstStyle/>
          <a:p>
            <a:pPr algn="ctr" eaLnBrk="1" hangingPunct="1">
              <a:buFontTx/>
              <a:buNone/>
            </a:pPr>
            <a:r>
              <a:rPr lang="ru-RU" sz="4800" smtClean="0">
                <a:latin typeface="Imprint MT Shadow" pitchFamily="82" charset="0"/>
              </a:rPr>
              <a:t>Основные направления работы</a:t>
            </a:r>
          </a:p>
          <a:p>
            <a:pPr eaLnBrk="1" hangingPunct="1">
              <a:buFontTx/>
              <a:buNone/>
            </a:pPr>
            <a:r>
              <a:rPr lang="ru-RU" sz="4000" smtClean="0"/>
              <a:t>1.Театральная игра</a:t>
            </a:r>
          </a:p>
          <a:p>
            <a:pPr eaLnBrk="1" hangingPunct="1">
              <a:buFontTx/>
              <a:buNone/>
            </a:pPr>
            <a:r>
              <a:rPr lang="ru-RU" sz="4000" smtClean="0"/>
              <a:t>2.Ритма пластика</a:t>
            </a:r>
          </a:p>
          <a:p>
            <a:pPr eaLnBrk="1" hangingPunct="1">
              <a:buFontTx/>
              <a:buNone/>
            </a:pPr>
            <a:r>
              <a:rPr lang="ru-RU" sz="4000" smtClean="0"/>
              <a:t>3.Культура и техника чтения</a:t>
            </a:r>
          </a:p>
          <a:p>
            <a:pPr eaLnBrk="1" hangingPunct="1">
              <a:buFontTx/>
              <a:buNone/>
            </a:pPr>
            <a:r>
              <a:rPr lang="ru-RU" sz="4000" smtClean="0"/>
              <a:t>4.Основы театральной культуры</a:t>
            </a:r>
          </a:p>
          <a:p>
            <a:pPr eaLnBrk="1" hangingPunct="1">
              <a:buFontTx/>
              <a:buNone/>
            </a:pPr>
            <a:r>
              <a:rPr lang="ru-RU" sz="4000" smtClean="0"/>
              <a:t>5.Работа над спектаклем</a:t>
            </a:r>
          </a:p>
          <a:p>
            <a:pPr eaLnBrk="1" hangingPunct="1">
              <a:buFontTx/>
              <a:buNone/>
            </a:pPr>
            <a:r>
              <a:rPr lang="ru-RU" sz="4000" smtClean="0"/>
              <a:t>6.Работа по созданию декораций</a:t>
            </a:r>
          </a:p>
          <a:p>
            <a:pPr eaLnBrk="1" hangingPunct="1">
              <a:buFontTx/>
              <a:buNone/>
            </a:pPr>
            <a:endParaRPr lang="ru-RU" sz="4000" smtClean="0"/>
          </a:p>
        </p:txBody>
      </p:sp>
      <p:pic>
        <p:nvPicPr>
          <p:cNvPr id="35843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4797425"/>
            <a:ext cx="28019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9972675" y="5805488"/>
            <a:ext cx="287338" cy="215900"/>
          </a:xfrm>
        </p:spPr>
        <p:txBody>
          <a:bodyPr anchor="b">
            <a:normAutofit fontScale="90000"/>
          </a:bodyPr>
          <a:lstStyle/>
          <a:p>
            <a:pPr eaLnBrk="1" hangingPunct="1">
              <a:defRPr/>
            </a:pPr>
            <a:endParaRPr lang="ru-RU" sz="3300"/>
          </a:p>
        </p:txBody>
      </p:sp>
      <p:sp>
        <p:nvSpPr>
          <p:cNvPr id="36866" name="Rectangle 3"/>
          <p:cNvSpPr>
            <a:spLocks noGrp="1"/>
          </p:cNvSpPr>
          <p:nvPr>
            <p:ph type="body" idx="4294967295"/>
          </p:nvPr>
        </p:nvSpPr>
        <p:spPr>
          <a:xfrm>
            <a:off x="503238" y="530225"/>
            <a:ext cx="8389937" cy="5346700"/>
          </a:xfrm>
        </p:spPr>
        <p:txBody>
          <a:bodyPr lIns="182880" tIns="91440"/>
          <a:lstStyle/>
          <a:p>
            <a:pPr algn="ctr" eaLnBrk="1" hangingPunct="1">
              <a:buFontTx/>
              <a:buNone/>
            </a:pPr>
            <a:r>
              <a:rPr lang="ru-RU" b="1" smtClean="0">
                <a:latin typeface="Imprint MT Shadow" pitchFamily="82" charset="0"/>
              </a:rPr>
              <a:t>Тематическое планирование включает: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Обучение и изображению героев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Работа над дикцией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Умение пользоваться интонацией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Умение создавать образы с помощью жестов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Упражнение придумывания рифмы к словам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Развитие умения последовательно и выразительно пересказать сказку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Умение связано и логично передавать мысли</a:t>
            </a:r>
          </a:p>
          <a:p>
            <a:pPr eaLnBrk="1" hangingPunct="1"/>
            <a:r>
              <a:rPr lang="ru-RU" b="1" smtClean="0">
                <a:latin typeface="Imprint MT Shadow" pitchFamily="82" charset="0"/>
              </a:rPr>
              <a:t>Обучение наиболее легкому выходу из конфликтных ситуаций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6867" name="Picture 2" descr="C:\Documents and Settings\user\Рабочий стол\МОЙ ТАЛАНТ\Талант в Невинке МАТЮХИНА\маск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7400" y="5157788"/>
            <a:ext cx="2305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Прямоугольник 2"/>
          <p:cNvSpPr>
            <a:spLocks noChangeArrowheads="1"/>
          </p:cNvSpPr>
          <p:nvPr/>
        </p:nvSpPr>
        <p:spPr bwMode="auto">
          <a:xfrm>
            <a:off x="642938" y="714375"/>
            <a:ext cx="7572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latin typeface="Calibri" pitchFamily="34" charset="0"/>
              </a:rPr>
              <a:t>В условиях драматической импровизации ребёнок получает возможность улучшить самого себя. Театр превращается в средство, помогающее детям отыскать потерянные, скрытые области своего «я» и выразить их.</a:t>
            </a:r>
            <a:r>
              <a:rPr lang="ru-RU" sz="3200" b="1">
                <a:latin typeface="Calibri" pitchFamily="34" charset="0"/>
              </a:rPr>
              <a:t> </a:t>
            </a:r>
          </a:p>
        </p:txBody>
      </p:sp>
      <p:sp>
        <p:nvSpPr>
          <p:cNvPr id="37890" name="AutoShape 2" descr="farfalla : Качественные РАЗВИВАЮЩИЕ ИГРУШКИ и КОВРИКИ от 0+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/>
          <a:srcRect l="7031" t="14648" r="40234" b="22363"/>
          <a:stretch>
            <a:fillRect/>
          </a:stretch>
        </p:blipFill>
        <p:spPr bwMode="auto">
          <a:xfrm>
            <a:off x="2555875" y="3789363"/>
            <a:ext cx="41036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Кимоно">
  <a:themeElements>
    <a:clrScheme name="Кимоно 1">
      <a:dk1>
        <a:srgbClr val="2F1311"/>
      </a:dk1>
      <a:lt1>
        <a:srgbClr val="C16059"/>
      </a:lt1>
      <a:dk2>
        <a:srgbClr val="F7D47D"/>
      </a:dk2>
      <a:lt2>
        <a:srgbClr val="000000"/>
      </a:lt2>
      <a:accent1>
        <a:srgbClr val="D5B781"/>
      </a:accent1>
      <a:accent2>
        <a:srgbClr val="79AF7D"/>
      </a:accent2>
      <a:accent3>
        <a:srgbClr val="DDB6B5"/>
      </a:accent3>
      <a:accent4>
        <a:srgbClr val="270E0D"/>
      </a:accent4>
      <a:accent5>
        <a:srgbClr val="E7D8C1"/>
      </a:accent5>
      <a:accent6>
        <a:srgbClr val="6D9E71"/>
      </a:accent6>
      <a:hlink>
        <a:srgbClr val="F0B854"/>
      </a:hlink>
      <a:folHlink>
        <a:srgbClr val="DC893E"/>
      </a:folHlink>
    </a:clrScheme>
    <a:fontScheme name="Кимоно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имоно 1">
        <a:dk1>
          <a:srgbClr val="2F1311"/>
        </a:dk1>
        <a:lt1>
          <a:srgbClr val="C16059"/>
        </a:lt1>
        <a:dk2>
          <a:srgbClr val="F7D47D"/>
        </a:dk2>
        <a:lt2>
          <a:srgbClr val="000000"/>
        </a:lt2>
        <a:accent1>
          <a:srgbClr val="D5B781"/>
        </a:accent1>
        <a:accent2>
          <a:srgbClr val="79AF7D"/>
        </a:accent2>
        <a:accent3>
          <a:srgbClr val="DDB6B5"/>
        </a:accent3>
        <a:accent4>
          <a:srgbClr val="270E0D"/>
        </a:accent4>
        <a:accent5>
          <a:srgbClr val="E7D8C1"/>
        </a:accent5>
        <a:accent6>
          <a:srgbClr val="6D9E71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2">
        <a:dk1>
          <a:srgbClr val="000000"/>
        </a:dk1>
        <a:lt1>
          <a:srgbClr val="FFFFFF"/>
        </a:lt1>
        <a:dk2>
          <a:srgbClr val="000000"/>
        </a:dk2>
        <a:lt2>
          <a:srgbClr val="F7D47D"/>
        </a:lt2>
        <a:accent1>
          <a:srgbClr val="C19341"/>
        </a:accent1>
        <a:accent2>
          <a:srgbClr val="60A265"/>
        </a:accent2>
        <a:accent3>
          <a:srgbClr val="AAAAAA"/>
        </a:accent3>
        <a:accent4>
          <a:srgbClr val="DADADA"/>
        </a:accent4>
        <a:accent5>
          <a:srgbClr val="DDC8B0"/>
        </a:accent5>
        <a:accent6>
          <a:srgbClr val="56925B"/>
        </a:accent6>
        <a:hlink>
          <a:srgbClr val="EB9F17"/>
        </a:hlink>
        <a:folHlink>
          <a:srgbClr val="CF76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3">
        <a:dk1>
          <a:srgbClr val="00002E"/>
        </a:dk1>
        <a:lt1>
          <a:srgbClr val="FFFFFF"/>
        </a:lt1>
        <a:dk2>
          <a:srgbClr val="003399"/>
        </a:dk2>
        <a:lt2>
          <a:srgbClr val="F4BC40"/>
        </a:lt2>
        <a:accent1>
          <a:srgbClr val="9280CC"/>
        </a:accent1>
        <a:accent2>
          <a:srgbClr val="BD51A1"/>
        </a:accent2>
        <a:accent3>
          <a:srgbClr val="AAADCA"/>
        </a:accent3>
        <a:accent4>
          <a:srgbClr val="DADADA"/>
        </a:accent4>
        <a:accent5>
          <a:srgbClr val="C7C0E2"/>
        </a:accent5>
        <a:accent6>
          <a:srgbClr val="AB4991"/>
        </a:accent6>
        <a:hlink>
          <a:srgbClr val="CC66FF"/>
        </a:hlink>
        <a:folHlink>
          <a:srgbClr val="824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имоно 4">
        <a:dk1>
          <a:srgbClr val="2F1311"/>
        </a:dk1>
        <a:lt1>
          <a:srgbClr val="7A8E9C"/>
        </a:lt1>
        <a:dk2>
          <a:srgbClr val="FDF4DF"/>
        </a:dk2>
        <a:lt2>
          <a:srgbClr val="3E4A52"/>
        </a:lt2>
        <a:accent1>
          <a:srgbClr val="81ABA0"/>
        </a:accent1>
        <a:accent2>
          <a:srgbClr val="CD817B"/>
        </a:accent2>
        <a:accent3>
          <a:srgbClr val="BEC6CB"/>
        </a:accent3>
        <a:accent4>
          <a:srgbClr val="270E0D"/>
        </a:accent4>
        <a:accent5>
          <a:srgbClr val="C1D2CD"/>
        </a:accent5>
        <a:accent6>
          <a:srgbClr val="BA746F"/>
        </a:accent6>
        <a:hlink>
          <a:srgbClr val="BEBC76"/>
        </a:hlink>
        <a:folHlink>
          <a:srgbClr val="668E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5">
        <a:dk1>
          <a:srgbClr val="2F1311"/>
        </a:dk1>
        <a:lt1>
          <a:srgbClr val="7A9C7C"/>
        </a:lt1>
        <a:dk2>
          <a:srgbClr val="FBEBC3"/>
        </a:dk2>
        <a:lt2>
          <a:srgbClr val="3C503D"/>
        </a:lt2>
        <a:accent1>
          <a:srgbClr val="D5B781"/>
        </a:accent1>
        <a:accent2>
          <a:srgbClr val="C16059"/>
        </a:accent2>
        <a:accent3>
          <a:srgbClr val="BECBBF"/>
        </a:accent3>
        <a:accent4>
          <a:srgbClr val="270E0D"/>
        </a:accent4>
        <a:accent5>
          <a:srgbClr val="E7D8C1"/>
        </a:accent5>
        <a:accent6>
          <a:srgbClr val="AF5650"/>
        </a:accent6>
        <a:hlink>
          <a:srgbClr val="F0B854"/>
        </a:hlink>
        <a:folHlink>
          <a:srgbClr val="DC893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6">
        <a:dk1>
          <a:srgbClr val="000000"/>
        </a:dk1>
        <a:lt1>
          <a:srgbClr val="D9EFE0"/>
        </a:lt1>
        <a:dk2>
          <a:srgbClr val="30605A"/>
        </a:dk2>
        <a:lt2>
          <a:srgbClr val="15331E"/>
        </a:lt2>
        <a:accent1>
          <a:srgbClr val="A4C6BA"/>
        </a:accent1>
        <a:accent2>
          <a:srgbClr val="558F7D"/>
        </a:accent2>
        <a:accent3>
          <a:srgbClr val="E9F6ED"/>
        </a:accent3>
        <a:accent4>
          <a:srgbClr val="000000"/>
        </a:accent4>
        <a:accent5>
          <a:srgbClr val="CFDFD9"/>
        </a:accent5>
        <a:accent6>
          <a:srgbClr val="4C8171"/>
        </a:accent6>
        <a:hlink>
          <a:srgbClr val="C1C177"/>
        </a:hlink>
        <a:folHlink>
          <a:srgbClr val="A08F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7">
        <a:dk1>
          <a:srgbClr val="2F1311"/>
        </a:dk1>
        <a:lt1>
          <a:srgbClr val="CFC7B5"/>
        </a:lt1>
        <a:dk2>
          <a:srgbClr val="853F35"/>
        </a:dk2>
        <a:lt2>
          <a:srgbClr val="8E7F5E"/>
        </a:lt2>
        <a:accent1>
          <a:srgbClr val="EBD2A5"/>
        </a:accent1>
        <a:accent2>
          <a:srgbClr val="A5C9A8"/>
        </a:accent2>
        <a:accent3>
          <a:srgbClr val="E4E0D7"/>
        </a:accent3>
        <a:accent4>
          <a:srgbClr val="270E0D"/>
        </a:accent4>
        <a:accent5>
          <a:srgbClr val="F3E5CF"/>
        </a:accent5>
        <a:accent6>
          <a:srgbClr val="95B698"/>
        </a:accent6>
        <a:hlink>
          <a:srgbClr val="C68510"/>
        </a:hlink>
        <a:folHlink>
          <a:srgbClr val="E5A87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имоно 8">
        <a:dk1>
          <a:srgbClr val="000000"/>
        </a:dk1>
        <a:lt1>
          <a:srgbClr val="F0EED8"/>
        </a:lt1>
        <a:dk2>
          <a:srgbClr val="666729"/>
        </a:dk2>
        <a:lt2>
          <a:srgbClr val="3F3B19"/>
        </a:lt2>
        <a:accent1>
          <a:srgbClr val="E9D47D"/>
        </a:accent1>
        <a:accent2>
          <a:srgbClr val="D4DD91"/>
        </a:accent2>
        <a:accent3>
          <a:srgbClr val="F6F5E9"/>
        </a:accent3>
        <a:accent4>
          <a:srgbClr val="000000"/>
        </a:accent4>
        <a:accent5>
          <a:srgbClr val="F2E6BF"/>
        </a:accent5>
        <a:accent6>
          <a:srgbClr val="C0C883"/>
        </a:accent6>
        <a:hlink>
          <a:srgbClr val="9D943F"/>
        </a:hlink>
        <a:folHlink>
          <a:srgbClr val="C9C1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1268</TotalTime>
  <Words>433</Words>
  <Application>Microsoft Office PowerPoint</Application>
  <PresentationFormat>Экран (4:3)</PresentationFormat>
  <Paragraphs>68</Paragraphs>
  <Slides>30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Кимоно</vt:lpstr>
      <vt:lpstr>Аспект</vt:lpstr>
      <vt:lpstr>Течение</vt:lpstr>
      <vt:lpstr>РМО «Эффективность введения ФГОС НОО  для обучающихся  с умственной отсталостью (интеллектуальными нарушениями) в учебной и внеурочной деятельности» 24 февраля 2020 года</vt:lpstr>
      <vt:lpstr>Слайд 2</vt:lpstr>
      <vt:lpstr>Слайд 3</vt:lpstr>
      <vt:lpstr>Искусство театра – это коллективное искусство.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Рифма пластика</vt:lpstr>
      <vt:lpstr>Слайд 14</vt:lpstr>
      <vt:lpstr>Слайд 15</vt:lpstr>
      <vt:lpstr>Культура и техника речи</vt:lpstr>
      <vt:lpstr>Слайд 17</vt:lpstr>
      <vt:lpstr>Создание декораций</vt:lpstr>
      <vt:lpstr>Театрализованная кукольная игра</vt:lpstr>
      <vt:lpstr>Разучивание сценок</vt:lpstr>
      <vt:lpstr>Слайд 21</vt:lpstr>
      <vt:lpstr>Слайд 22</vt:lpstr>
      <vt:lpstr>Слайд 23</vt:lpstr>
      <vt:lpstr>Слайд 24</vt:lpstr>
      <vt:lpstr>Слайд 25</vt:lpstr>
      <vt:lpstr>Кукушка кукушонку купила капюшон.</vt:lpstr>
      <vt:lpstr>Пальчиковая гимнастика</vt:lpstr>
      <vt:lpstr>Культура и техника речи</vt:lpstr>
      <vt:lpstr>Сказка «У страха глаза велики»</vt:lpstr>
      <vt:lpstr>Слайд 30</vt:lpstr>
    </vt:vector>
  </TitlesOfParts>
  <Company>МОУ СОШ № 29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Преподаватель</dc:creator>
  <cp:lastModifiedBy>DNA7 X86</cp:lastModifiedBy>
  <cp:revision>110</cp:revision>
  <dcterms:created xsi:type="dcterms:W3CDTF">2010-06-23T05:34:31Z</dcterms:created>
  <dcterms:modified xsi:type="dcterms:W3CDTF">2009-12-31T19:43:24Z</dcterms:modified>
</cp:coreProperties>
</file>