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handoutMasterIdLst>
    <p:handoutMasterId r:id="rId20"/>
  </p:handoutMasterIdLst>
  <p:sldIdLst>
    <p:sldId id="271" r:id="rId3"/>
    <p:sldId id="257" r:id="rId4"/>
    <p:sldId id="259" r:id="rId5"/>
    <p:sldId id="260" r:id="rId6"/>
    <p:sldId id="261" r:id="rId7"/>
    <p:sldId id="262" r:id="rId8"/>
    <p:sldId id="263" r:id="rId9"/>
    <p:sldId id="266" r:id="rId10"/>
    <p:sldId id="265" r:id="rId11"/>
    <p:sldId id="267" r:id="rId12"/>
    <p:sldId id="268" r:id="rId13"/>
    <p:sldId id="264" r:id="rId14"/>
    <p:sldId id="269" r:id="rId15"/>
    <p:sldId id="270" r:id="rId16"/>
    <p:sldId id="272"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90" d="100"/>
          <a:sy n="90" d="100"/>
        </p:scale>
        <p:origin x="-2118" y="4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image" Target="../media/image17.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995B5F-9AC5-4409-BDBF-8EB55CD297C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37022426-A81E-4979-9046-92F378B54E68}">
      <dgm:prSet phldrT="[Текст]"/>
      <dgm:spPr/>
      <dgm:t>
        <a:bodyPr/>
        <a:lstStyle/>
        <a:p>
          <a:r>
            <a:rPr lang="ru-RU" dirty="0" smtClean="0"/>
            <a:t>Спарта</a:t>
          </a:r>
          <a:endParaRPr lang="ru-RU" dirty="0"/>
        </a:p>
      </dgm:t>
    </dgm:pt>
    <dgm:pt modelId="{C58B620E-4E55-476A-B8A4-BBDCEFD3F00B}" type="parTrans" cxnId="{0D16D332-3F0A-4B46-97A6-FEDBCEA95378}">
      <dgm:prSet/>
      <dgm:spPr/>
      <dgm:t>
        <a:bodyPr/>
        <a:lstStyle/>
        <a:p>
          <a:endParaRPr lang="ru-RU"/>
        </a:p>
      </dgm:t>
    </dgm:pt>
    <dgm:pt modelId="{C3AC15A3-ADC9-421C-816B-A6C0ADB2C711}" type="sibTrans" cxnId="{0D16D332-3F0A-4B46-97A6-FEDBCEA95378}">
      <dgm:prSet/>
      <dgm:spPr/>
      <dgm:t>
        <a:bodyPr/>
        <a:lstStyle/>
        <a:p>
          <a:endParaRPr lang="ru-RU"/>
        </a:p>
      </dgm:t>
    </dgm:pt>
    <dgm:pt modelId="{6A11F15E-A297-40FF-82CF-9A87F224EE3C}">
      <dgm:prSet phldrT="[Текст]" phldr="1"/>
      <dgm:spPr>
        <a:blipFill rotWithShape="0">
          <a:blip xmlns:r="http://schemas.openxmlformats.org/officeDocument/2006/relationships" r:embed="rId1"/>
          <a:stretch>
            <a:fillRect/>
          </a:stretch>
        </a:blipFill>
      </dgm:spPr>
      <dgm:t>
        <a:bodyPr/>
        <a:lstStyle/>
        <a:p>
          <a:endParaRPr lang="ru-RU" dirty="0"/>
        </a:p>
      </dgm:t>
    </dgm:pt>
    <dgm:pt modelId="{1BC7762C-FEF6-4E85-809F-F1BA727A230E}" type="parTrans" cxnId="{118FED68-0960-4422-93A1-F337D3CD48B2}">
      <dgm:prSet/>
      <dgm:spPr/>
      <dgm:t>
        <a:bodyPr/>
        <a:lstStyle/>
        <a:p>
          <a:endParaRPr lang="ru-RU"/>
        </a:p>
      </dgm:t>
    </dgm:pt>
    <dgm:pt modelId="{EDD74492-C349-4BC8-8120-22E70EE2559B}" type="sibTrans" cxnId="{118FED68-0960-4422-93A1-F337D3CD48B2}">
      <dgm:prSet/>
      <dgm:spPr/>
      <dgm:t>
        <a:bodyPr/>
        <a:lstStyle/>
        <a:p>
          <a:endParaRPr lang="ru-RU"/>
        </a:p>
      </dgm:t>
    </dgm:pt>
    <dgm:pt modelId="{66A17ABC-AF89-4CA2-A03C-5C57F976F543}">
      <dgm:prSet phldrT="[Текст]"/>
      <dgm:spPr/>
      <dgm:t>
        <a:bodyPr/>
        <a:lstStyle/>
        <a:p>
          <a:r>
            <a:rPr lang="ru-RU" dirty="0" smtClean="0"/>
            <a:t>Афины</a:t>
          </a:r>
          <a:endParaRPr lang="ru-RU" dirty="0"/>
        </a:p>
      </dgm:t>
    </dgm:pt>
    <dgm:pt modelId="{F0CB2C69-295B-4BA2-AA0C-C1305424C13D}" type="parTrans" cxnId="{8B6A4D0C-95A7-4590-9EF8-587D37841251}">
      <dgm:prSet/>
      <dgm:spPr/>
      <dgm:t>
        <a:bodyPr/>
        <a:lstStyle/>
        <a:p>
          <a:endParaRPr lang="ru-RU"/>
        </a:p>
      </dgm:t>
    </dgm:pt>
    <dgm:pt modelId="{F1B4F69A-F36C-4EB3-BDC8-3EB4E9C323D9}" type="sibTrans" cxnId="{8B6A4D0C-95A7-4590-9EF8-587D37841251}">
      <dgm:prSet/>
      <dgm:spPr/>
      <dgm:t>
        <a:bodyPr/>
        <a:lstStyle/>
        <a:p>
          <a:endParaRPr lang="ru-RU"/>
        </a:p>
      </dgm:t>
    </dgm:pt>
    <dgm:pt modelId="{175A986F-AEA1-4AA2-B80A-6EDC958DA0F7}">
      <dgm:prSet phldrT="[Текст]" phldr="1"/>
      <dgm:spPr>
        <a:blipFill rotWithShape="0">
          <a:blip xmlns:r="http://schemas.openxmlformats.org/officeDocument/2006/relationships" r:embed="rId2"/>
          <a:stretch>
            <a:fillRect/>
          </a:stretch>
        </a:blipFill>
      </dgm:spPr>
      <dgm:t>
        <a:bodyPr/>
        <a:lstStyle/>
        <a:p>
          <a:endParaRPr lang="ru-RU" dirty="0"/>
        </a:p>
      </dgm:t>
    </dgm:pt>
    <dgm:pt modelId="{FB89F038-D855-46BC-9905-E5FA78930067}" type="parTrans" cxnId="{3F8DC0D3-005E-4AE6-A7F2-C5B50E92BADC}">
      <dgm:prSet/>
      <dgm:spPr/>
      <dgm:t>
        <a:bodyPr/>
        <a:lstStyle/>
        <a:p>
          <a:endParaRPr lang="ru-RU"/>
        </a:p>
      </dgm:t>
    </dgm:pt>
    <dgm:pt modelId="{04B41DAD-BC37-4C60-89FF-E7C85B7E3BF1}" type="sibTrans" cxnId="{3F8DC0D3-005E-4AE6-A7F2-C5B50E92BADC}">
      <dgm:prSet/>
      <dgm:spPr/>
      <dgm:t>
        <a:bodyPr/>
        <a:lstStyle/>
        <a:p>
          <a:endParaRPr lang="ru-RU"/>
        </a:p>
      </dgm:t>
    </dgm:pt>
    <dgm:pt modelId="{74D58B85-A64F-4955-9B69-CD8878E115B7}">
      <dgm:prSet phldrT="[Текст]" phldr="1"/>
      <dgm:spPr/>
      <dgm:t>
        <a:bodyPr/>
        <a:lstStyle/>
        <a:p>
          <a:endParaRPr lang="ru-RU" dirty="0"/>
        </a:p>
      </dgm:t>
    </dgm:pt>
    <dgm:pt modelId="{F00D930C-A7B9-4ED2-969D-26B30564B5D7}" type="parTrans" cxnId="{2D4C550A-0ADB-4D09-AAF9-96D3B96CC0A6}">
      <dgm:prSet/>
      <dgm:spPr/>
      <dgm:t>
        <a:bodyPr/>
        <a:lstStyle/>
        <a:p>
          <a:endParaRPr lang="ru-RU"/>
        </a:p>
      </dgm:t>
    </dgm:pt>
    <dgm:pt modelId="{7A840D36-3811-4FB1-9935-A43E6EEF4C23}" type="sibTrans" cxnId="{2D4C550A-0ADB-4D09-AAF9-96D3B96CC0A6}">
      <dgm:prSet/>
      <dgm:spPr/>
      <dgm:t>
        <a:bodyPr/>
        <a:lstStyle/>
        <a:p>
          <a:endParaRPr lang="ru-RU"/>
        </a:p>
      </dgm:t>
    </dgm:pt>
    <dgm:pt modelId="{F4A6EF3C-E637-4F34-85F0-AACB89C85364}">
      <dgm:prSet phldrT="[Текст]"/>
      <dgm:spPr/>
      <dgm:t>
        <a:bodyPr/>
        <a:lstStyle/>
        <a:p>
          <a:r>
            <a:rPr lang="ru-RU" dirty="0" smtClean="0"/>
            <a:t>Франция</a:t>
          </a:r>
          <a:endParaRPr lang="ru-RU" dirty="0"/>
        </a:p>
      </dgm:t>
    </dgm:pt>
    <dgm:pt modelId="{D598D2FB-C299-40D1-A0D4-49394818B3AE}" type="parTrans" cxnId="{F454910B-74C2-4167-BBDA-57FC55038369}">
      <dgm:prSet/>
      <dgm:spPr/>
      <dgm:t>
        <a:bodyPr/>
        <a:lstStyle/>
        <a:p>
          <a:endParaRPr lang="ru-RU"/>
        </a:p>
      </dgm:t>
    </dgm:pt>
    <dgm:pt modelId="{50953256-9452-4A8B-879D-450F204599A6}" type="sibTrans" cxnId="{F454910B-74C2-4167-BBDA-57FC55038369}">
      <dgm:prSet/>
      <dgm:spPr/>
      <dgm:t>
        <a:bodyPr/>
        <a:lstStyle/>
        <a:p>
          <a:endParaRPr lang="ru-RU"/>
        </a:p>
      </dgm:t>
    </dgm:pt>
    <dgm:pt modelId="{E26D0ADB-5271-4510-9788-41F45CE52FD2}">
      <dgm:prSet phldrT="[Текст]" phldr="1"/>
      <dgm:spPr>
        <a:blipFill rotWithShape="0">
          <a:blip xmlns:r="http://schemas.openxmlformats.org/officeDocument/2006/relationships" r:embed="rId3"/>
          <a:stretch>
            <a:fillRect/>
          </a:stretch>
        </a:blipFill>
      </dgm:spPr>
      <dgm:t>
        <a:bodyPr/>
        <a:lstStyle/>
        <a:p>
          <a:endParaRPr lang="ru-RU" dirty="0"/>
        </a:p>
      </dgm:t>
    </dgm:pt>
    <dgm:pt modelId="{5037DDA1-24D4-4962-9123-B12860077BD8}" type="parTrans" cxnId="{CBF1E7F4-72E5-42B4-87D4-C29E2A0BA8CA}">
      <dgm:prSet/>
      <dgm:spPr/>
      <dgm:t>
        <a:bodyPr/>
        <a:lstStyle/>
        <a:p>
          <a:endParaRPr lang="ru-RU"/>
        </a:p>
      </dgm:t>
    </dgm:pt>
    <dgm:pt modelId="{F1AE666E-1D24-4E1B-AFA2-5CA049F6F63D}" type="sibTrans" cxnId="{CBF1E7F4-72E5-42B4-87D4-C29E2A0BA8CA}">
      <dgm:prSet/>
      <dgm:spPr/>
      <dgm:t>
        <a:bodyPr/>
        <a:lstStyle/>
        <a:p>
          <a:endParaRPr lang="ru-RU"/>
        </a:p>
      </dgm:t>
    </dgm:pt>
    <dgm:pt modelId="{809AE7DE-8180-4C88-B05E-3FE0F5829494}">
      <dgm:prSet phldrT="[Текст]" phldr="1"/>
      <dgm:spPr/>
      <dgm:t>
        <a:bodyPr/>
        <a:lstStyle/>
        <a:p>
          <a:endParaRPr lang="ru-RU" dirty="0"/>
        </a:p>
      </dgm:t>
    </dgm:pt>
    <dgm:pt modelId="{BEE55123-E045-4A19-870A-90A5914037D7}" type="parTrans" cxnId="{648FF6C6-5EA6-42BA-9B6E-6201A5ECE894}">
      <dgm:prSet/>
      <dgm:spPr/>
      <dgm:t>
        <a:bodyPr/>
        <a:lstStyle/>
        <a:p>
          <a:endParaRPr lang="ru-RU"/>
        </a:p>
      </dgm:t>
    </dgm:pt>
    <dgm:pt modelId="{805BBEF5-44D9-44DC-8A1A-AB55A4B9C4DB}" type="sibTrans" cxnId="{648FF6C6-5EA6-42BA-9B6E-6201A5ECE894}">
      <dgm:prSet/>
      <dgm:spPr/>
      <dgm:t>
        <a:bodyPr/>
        <a:lstStyle/>
        <a:p>
          <a:endParaRPr lang="ru-RU"/>
        </a:p>
      </dgm:t>
    </dgm:pt>
    <dgm:pt modelId="{CA920664-1F9E-4602-9539-8439C83E5A81}" type="pres">
      <dgm:prSet presAssocID="{FA995B5F-9AC5-4409-BDBF-8EB55CD297C6}" presName="linearFlow" presStyleCnt="0">
        <dgm:presLayoutVars>
          <dgm:dir/>
          <dgm:animLvl val="lvl"/>
          <dgm:resizeHandles val="exact"/>
        </dgm:presLayoutVars>
      </dgm:prSet>
      <dgm:spPr/>
      <dgm:t>
        <a:bodyPr/>
        <a:lstStyle/>
        <a:p>
          <a:endParaRPr lang="ru-RU"/>
        </a:p>
      </dgm:t>
    </dgm:pt>
    <dgm:pt modelId="{3550223C-8C64-45D9-9777-F55D89E126E6}" type="pres">
      <dgm:prSet presAssocID="{37022426-A81E-4979-9046-92F378B54E68}" presName="composite" presStyleCnt="0"/>
      <dgm:spPr/>
    </dgm:pt>
    <dgm:pt modelId="{A0743549-52B7-4C4D-829C-1BB4B531A9A5}" type="pres">
      <dgm:prSet presAssocID="{37022426-A81E-4979-9046-92F378B54E68}" presName="parentText" presStyleLbl="alignNode1" presStyleIdx="0" presStyleCnt="3">
        <dgm:presLayoutVars>
          <dgm:chMax val="1"/>
          <dgm:bulletEnabled val="1"/>
        </dgm:presLayoutVars>
      </dgm:prSet>
      <dgm:spPr/>
      <dgm:t>
        <a:bodyPr/>
        <a:lstStyle/>
        <a:p>
          <a:endParaRPr lang="ru-RU"/>
        </a:p>
      </dgm:t>
    </dgm:pt>
    <dgm:pt modelId="{80930D6C-EE4B-43A0-A2E5-525078526312}" type="pres">
      <dgm:prSet presAssocID="{37022426-A81E-4979-9046-92F378B54E68}" presName="descendantText" presStyleLbl="alignAcc1" presStyleIdx="0" presStyleCnt="3">
        <dgm:presLayoutVars>
          <dgm:bulletEnabled val="1"/>
        </dgm:presLayoutVars>
      </dgm:prSet>
      <dgm:spPr/>
      <dgm:t>
        <a:bodyPr/>
        <a:lstStyle/>
        <a:p>
          <a:endParaRPr lang="ru-RU"/>
        </a:p>
      </dgm:t>
    </dgm:pt>
    <dgm:pt modelId="{069B9CF0-376A-4A36-8817-3EE3973C14F5}" type="pres">
      <dgm:prSet presAssocID="{C3AC15A3-ADC9-421C-816B-A6C0ADB2C711}" presName="sp" presStyleCnt="0"/>
      <dgm:spPr/>
    </dgm:pt>
    <dgm:pt modelId="{C3CDB636-A786-41B3-A2D4-4C035293D632}" type="pres">
      <dgm:prSet presAssocID="{66A17ABC-AF89-4CA2-A03C-5C57F976F543}" presName="composite" presStyleCnt="0"/>
      <dgm:spPr/>
    </dgm:pt>
    <dgm:pt modelId="{E7F7A63E-3A57-425E-A300-8EBE1C118D5A}" type="pres">
      <dgm:prSet presAssocID="{66A17ABC-AF89-4CA2-A03C-5C57F976F543}" presName="parentText" presStyleLbl="alignNode1" presStyleIdx="1" presStyleCnt="3">
        <dgm:presLayoutVars>
          <dgm:chMax val="1"/>
          <dgm:bulletEnabled val="1"/>
        </dgm:presLayoutVars>
      </dgm:prSet>
      <dgm:spPr/>
      <dgm:t>
        <a:bodyPr/>
        <a:lstStyle/>
        <a:p>
          <a:endParaRPr lang="ru-RU"/>
        </a:p>
      </dgm:t>
    </dgm:pt>
    <dgm:pt modelId="{3EC80CD7-1BF8-4E33-9A21-9FA916E6DFA0}" type="pres">
      <dgm:prSet presAssocID="{66A17ABC-AF89-4CA2-A03C-5C57F976F543}" presName="descendantText" presStyleLbl="alignAcc1" presStyleIdx="1" presStyleCnt="3">
        <dgm:presLayoutVars>
          <dgm:bulletEnabled val="1"/>
        </dgm:presLayoutVars>
      </dgm:prSet>
      <dgm:spPr/>
      <dgm:t>
        <a:bodyPr/>
        <a:lstStyle/>
        <a:p>
          <a:endParaRPr lang="ru-RU"/>
        </a:p>
      </dgm:t>
    </dgm:pt>
    <dgm:pt modelId="{E8F92513-2855-4A45-A574-61B792493F48}" type="pres">
      <dgm:prSet presAssocID="{F1B4F69A-F36C-4EB3-BDC8-3EB4E9C323D9}" presName="sp" presStyleCnt="0"/>
      <dgm:spPr/>
    </dgm:pt>
    <dgm:pt modelId="{BFEDB75A-4907-495E-A881-68C058F9D44B}" type="pres">
      <dgm:prSet presAssocID="{F4A6EF3C-E637-4F34-85F0-AACB89C85364}" presName="composite" presStyleCnt="0"/>
      <dgm:spPr/>
    </dgm:pt>
    <dgm:pt modelId="{783AD6B0-B608-4EC6-912D-01EB7C5A698B}" type="pres">
      <dgm:prSet presAssocID="{F4A6EF3C-E637-4F34-85F0-AACB89C85364}" presName="parentText" presStyleLbl="alignNode1" presStyleIdx="2" presStyleCnt="3">
        <dgm:presLayoutVars>
          <dgm:chMax val="1"/>
          <dgm:bulletEnabled val="1"/>
        </dgm:presLayoutVars>
      </dgm:prSet>
      <dgm:spPr/>
      <dgm:t>
        <a:bodyPr/>
        <a:lstStyle/>
        <a:p>
          <a:endParaRPr lang="ru-RU"/>
        </a:p>
      </dgm:t>
    </dgm:pt>
    <dgm:pt modelId="{80273F5E-EEAC-44C1-8F5A-3B88E8567B49}" type="pres">
      <dgm:prSet presAssocID="{F4A6EF3C-E637-4F34-85F0-AACB89C85364}" presName="descendantText" presStyleLbl="alignAcc1" presStyleIdx="2" presStyleCnt="3">
        <dgm:presLayoutVars>
          <dgm:bulletEnabled val="1"/>
        </dgm:presLayoutVars>
      </dgm:prSet>
      <dgm:spPr/>
      <dgm:t>
        <a:bodyPr/>
        <a:lstStyle/>
        <a:p>
          <a:endParaRPr lang="ru-RU"/>
        </a:p>
      </dgm:t>
    </dgm:pt>
  </dgm:ptLst>
  <dgm:cxnLst>
    <dgm:cxn modelId="{F1E50B5F-68FF-462D-A611-59D1BEF13454}" type="presOf" srcId="{FA995B5F-9AC5-4409-BDBF-8EB55CD297C6}" destId="{CA920664-1F9E-4602-9539-8439C83E5A81}" srcOrd="0" destOrd="0" presId="urn:microsoft.com/office/officeart/2005/8/layout/chevron2"/>
    <dgm:cxn modelId="{935B2072-802A-4482-B7C4-03FA8CA42903}" type="presOf" srcId="{37022426-A81E-4979-9046-92F378B54E68}" destId="{A0743549-52B7-4C4D-829C-1BB4B531A9A5}" srcOrd="0" destOrd="0" presId="urn:microsoft.com/office/officeart/2005/8/layout/chevron2"/>
    <dgm:cxn modelId="{3F8DC0D3-005E-4AE6-A7F2-C5B50E92BADC}" srcId="{66A17ABC-AF89-4CA2-A03C-5C57F976F543}" destId="{175A986F-AEA1-4AA2-B80A-6EDC958DA0F7}" srcOrd="0" destOrd="0" parTransId="{FB89F038-D855-46BC-9905-E5FA78930067}" sibTransId="{04B41DAD-BC37-4C60-89FF-E7C85B7E3BF1}"/>
    <dgm:cxn modelId="{4CBE177D-0973-40D8-AC73-849F0B51F3F9}" type="presOf" srcId="{74D58B85-A64F-4955-9B69-CD8878E115B7}" destId="{3EC80CD7-1BF8-4E33-9A21-9FA916E6DFA0}" srcOrd="0" destOrd="1" presId="urn:microsoft.com/office/officeart/2005/8/layout/chevron2"/>
    <dgm:cxn modelId="{281AE27F-DE11-4C51-8AFF-34F2A880310E}" type="presOf" srcId="{66A17ABC-AF89-4CA2-A03C-5C57F976F543}" destId="{E7F7A63E-3A57-425E-A300-8EBE1C118D5A}" srcOrd="0" destOrd="0" presId="urn:microsoft.com/office/officeart/2005/8/layout/chevron2"/>
    <dgm:cxn modelId="{86E40694-0DED-40A0-BE21-04C32F0CB52E}" type="presOf" srcId="{E26D0ADB-5271-4510-9788-41F45CE52FD2}" destId="{80273F5E-EEAC-44C1-8F5A-3B88E8567B49}" srcOrd="0" destOrd="0" presId="urn:microsoft.com/office/officeart/2005/8/layout/chevron2"/>
    <dgm:cxn modelId="{73D09412-7AFA-4CFF-A378-E9FA2366C871}" type="presOf" srcId="{F4A6EF3C-E637-4F34-85F0-AACB89C85364}" destId="{783AD6B0-B608-4EC6-912D-01EB7C5A698B}" srcOrd="0" destOrd="0" presId="urn:microsoft.com/office/officeart/2005/8/layout/chevron2"/>
    <dgm:cxn modelId="{118FED68-0960-4422-93A1-F337D3CD48B2}" srcId="{37022426-A81E-4979-9046-92F378B54E68}" destId="{6A11F15E-A297-40FF-82CF-9A87F224EE3C}" srcOrd="0" destOrd="0" parTransId="{1BC7762C-FEF6-4E85-809F-F1BA727A230E}" sibTransId="{EDD74492-C349-4BC8-8120-22E70EE2559B}"/>
    <dgm:cxn modelId="{CBF1E7F4-72E5-42B4-87D4-C29E2A0BA8CA}" srcId="{F4A6EF3C-E637-4F34-85F0-AACB89C85364}" destId="{E26D0ADB-5271-4510-9788-41F45CE52FD2}" srcOrd="0" destOrd="0" parTransId="{5037DDA1-24D4-4962-9123-B12860077BD8}" sibTransId="{F1AE666E-1D24-4E1B-AFA2-5CA049F6F63D}"/>
    <dgm:cxn modelId="{8B6A4D0C-95A7-4590-9EF8-587D37841251}" srcId="{FA995B5F-9AC5-4409-BDBF-8EB55CD297C6}" destId="{66A17ABC-AF89-4CA2-A03C-5C57F976F543}" srcOrd="1" destOrd="0" parTransId="{F0CB2C69-295B-4BA2-AA0C-C1305424C13D}" sibTransId="{F1B4F69A-F36C-4EB3-BDC8-3EB4E9C323D9}"/>
    <dgm:cxn modelId="{4EEDCE4F-6990-4314-8C0B-B3E093CB875B}" type="presOf" srcId="{6A11F15E-A297-40FF-82CF-9A87F224EE3C}" destId="{80930D6C-EE4B-43A0-A2E5-525078526312}" srcOrd="0" destOrd="0" presId="urn:microsoft.com/office/officeart/2005/8/layout/chevron2"/>
    <dgm:cxn modelId="{9D20C307-3CCE-48F1-9CC8-EAFA6DED24CC}" type="presOf" srcId="{809AE7DE-8180-4C88-B05E-3FE0F5829494}" destId="{80273F5E-EEAC-44C1-8F5A-3B88E8567B49}" srcOrd="0" destOrd="1" presId="urn:microsoft.com/office/officeart/2005/8/layout/chevron2"/>
    <dgm:cxn modelId="{0BCF41C9-34A8-43FB-A4A3-3CDDCECDF769}" type="presOf" srcId="{175A986F-AEA1-4AA2-B80A-6EDC958DA0F7}" destId="{3EC80CD7-1BF8-4E33-9A21-9FA916E6DFA0}" srcOrd="0" destOrd="0" presId="urn:microsoft.com/office/officeart/2005/8/layout/chevron2"/>
    <dgm:cxn modelId="{648FF6C6-5EA6-42BA-9B6E-6201A5ECE894}" srcId="{F4A6EF3C-E637-4F34-85F0-AACB89C85364}" destId="{809AE7DE-8180-4C88-B05E-3FE0F5829494}" srcOrd="1" destOrd="0" parTransId="{BEE55123-E045-4A19-870A-90A5914037D7}" sibTransId="{805BBEF5-44D9-44DC-8A1A-AB55A4B9C4DB}"/>
    <dgm:cxn modelId="{F454910B-74C2-4167-BBDA-57FC55038369}" srcId="{FA995B5F-9AC5-4409-BDBF-8EB55CD297C6}" destId="{F4A6EF3C-E637-4F34-85F0-AACB89C85364}" srcOrd="2" destOrd="0" parTransId="{D598D2FB-C299-40D1-A0D4-49394818B3AE}" sibTransId="{50953256-9452-4A8B-879D-450F204599A6}"/>
    <dgm:cxn modelId="{2D4C550A-0ADB-4D09-AAF9-96D3B96CC0A6}" srcId="{66A17ABC-AF89-4CA2-A03C-5C57F976F543}" destId="{74D58B85-A64F-4955-9B69-CD8878E115B7}" srcOrd="1" destOrd="0" parTransId="{F00D930C-A7B9-4ED2-969D-26B30564B5D7}" sibTransId="{7A840D36-3811-4FB1-9935-A43E6EEF4C23}"/>
    <dgm:cxn modelId="{0D16D332-3F0A-4B46-97A6-FEDBCEA95378}" srcId="{FA995B5F-9AC5-4409-BDBF-8EB55CD297C6}" destId="{37022426-A81E-4979-9046-92F378B54E68}" srcOrd="0" destOrd="0" parTransId="{C58B620E-4E55-476A-B8A4-BBDCEFD3F00B}" sibTransId="{C3AC15A3-ADC9-421C-816B-A6C0ADB2C711}"/>
    <dgm:cxn modelId="{CF6C7F95-0ECC-470C-B6C7-76D8A43BDABA}" type="presParOf" srcId="{CA920664-1F9E-4602-9539-8439C83E5A81}" destId="{3550223C-8C64-45D9-9777-F55D89E126E6}" srcOrd="0" destOrd="0" presId="urn:microsoft.com/office/officeart/2005/8/layout/chevron2"/>
    <dgm:cxn modelId="{76A46DE4-16C4-41FE-AB27-D9EDDC845356}" type="presParOf" srcId="{3550223C-8C64-45D9-9777-F55D89E126E6}" destId="{A0743549-52B7-4C4D-829C-1BB4B531A9A5}" srcOrd="0" destOrd="0" presId="urn:microsoft.com/office/officeart/2005/8/layout/chevron2"/>
    <dgm:cxn modelId="{1BA4B16A-1068-4B69-A7BC-715C011527ED}" type="presParOf" srcId="{3550223C-8C64-45D9-9777-F55D89E126E6}" destId="{80930D6C-EE4B-43A0-A2E5-525078526312}" srcOrd="1" destOrd="0" presId="urn:microsoft.com/office/officeart/2005/8/layout/chevron2"/>
    <dgm:cxn modelId="{49896E06-FBF7-4FE8-B482-74F877589868}" type="presParOf" srcId="{CA920664-1F9E-4602-9539-8439C83E5A81}" destId="{069B9CF0-376A-4A36-8817-3EE3973C14F5}" srcOrd="1" destOrd="0" presId="urn:microsoft.com/office/officeart/2005/8/layout/chevron2"/>
    <dgm:cxn modelId="{0FB38282-AC84-49E0-980F-B9DF8F6FF787}" type="presParOf" srcId="{CA920664-1F9E-4602-9539-8439C83E5A81}" destId="{C3CDB636-A786-41B3-A2D4-4C035293D632}" srcOrd="2" destOrd="0" presId="urn:microsoft.com/office/officeart/2005/8/layout/chevron2"/>
    <dgm:cxn modelId="{3CD31A1E-5C78-4B35-A23E-9E5774D35058}" type="presParOf" srcId="{C3CDB636-A786-41B3-A2D4-4C035293D632}" destId="{E7F7A63E-3A57-425E-A300-8EBE1C118D5A}" srcOrd="0" destOrd="0" presId="urn:microsoft.com/office/officeart/2005/8/layout/chevron2"/>
    <dgm:cxn modelId="{0B5FB5D6-51E9-4DDE-9610-EECDAD465349}" type="presParOf" srcId="{C3CDB636-A786-41B3-A2D4-4C035293D632}" destId="{3EC80CD7-1BF8-4E33-9A21-9FA916E6DFA0}" srcOrd="1" destOrd="0" presId="urn:microsoft.com/office/officeart/2005/8/layout/chevron2"/>
    <dgm:cxn modelId="{F5DB8B02-93EA-4BEB-9E05-6657EFE0E506}" type="presParOf" srcId="{CA920664-1F9E-4602-9539-8439C83E5A81}" destId="{E8F92513-2855-4A45-A574-61B792493F48}" srcOrd="3" destOrd="0" presId="urn:microsoft.com/office/officeart/2005/8/layout/chevron2"/>
    <dgm:cxn modelId="{7A384B3C-109F-4768-9EE4-3D4A247C373A}" type="presParOf" srcId="{CA920664-1F9E-4602-9539-8439C83E5A81}" destId="{BFEDB75A-4907-495E-A881-68C058F9D44B}" srcOrd="4" destOrd="0" presId="urn:microsoft.com/office/officeart/2005/8/layout/chevron2"/>
    <dgm:cxn modelId="{2C90BA29-822B-45D7-B308-247D3619C79C}" type="presParOf" srcId="{BFEDB75A-4907-495E-A881-68C058F9D44B}" destId="{783AD6B0-B608-4EC6-912D-01EB7C5A698B}" srcOrd="0" destOrd="0" presId="urn:microsoft.com/office/officeart/2005/8/layout/chevron2"/>
    <dgm:cxn modelId="{749587D0-33E6-4D79-8391-CABD477EC15F}" type="presParOf" srcId="{BFEDB75A-4907-495E-A881-68C058F9D44B}" destId="{80273F5E-EEAC-44C1-8F5A-3B88E8567B4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A2E6C8-D957-4135-8445-B644536DDB4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8E3E4B16-ABE2-41F6-B8F7-CA2A9169464A}">
      <dgm:prSet phldrT="[Текст]"/>
      <dgm:spPr/>
      <dgm:t>
        <a:bodyPr/>
        <a:lstStyle/>
        <a:p>
          <a:r>
            <a:rPr lang="ru-RU" dirty="0" smtClean="0"/>
            <a:t>Россия</a:t>
          </a:r>
          <a:endParaRPr lang="ru-RU" dirty="0"/>
        </a:p>
      </dgm:t>
    </dgm:pt>
    <dgm:pt modelId="{051AD8F5-92A2-4FF3-A7C0-E8A18D064BC0}" type="parTrans" cxnId="{3D67B522-EAA7-4EB7-AB0F-19DE226CC361}">
      <dgm:prSet/>
      <dgm:spPr/>
      <dgm:t>
        <a:bodyPr/>
        <a:lstStyle/>
        <a:p>
          <a:endParaRPr lang="ru-RU"/>
        </a:p>
      </dgm:t>
    </dgm:pt>
    <dgm:pt modelId="{F68DC02E-E714-4818-ABF5-541882D23C5B}" type="sibTrans" cxnId="{3D67B522-EAA7-4EB7-AB0F-19DE226CC361}">
      <dgm:prSet/>
      <dgm:spPr/>
      <dgm:t>
        <a:bodyPr/>
        <a:lstStyle/>
        <a:p>
          <a:endParaRPr lang="ru-RU"/>
        </a:p>
      </dgm:t>
    </dgm:pt>
    <dgm:pt modelId="{92F3D2D6-ABA7-457C-9F80-2B0B6D1D0E6D}">
      <dgm:prSet phldrT="[Текст]" phldr="1"/>
      <dgm:spPr>
        <a:blipFill rotWithShape="0">
          <a:blip xmlns:r="http://schemas.openxmlformats.org/officeDocument/2006/relationships" r:embed="rId1"/>
          <a:stretch>
            <a:fillRect/>
          </a:stretch>
        </a:blipFill>
      </dgm:spPr>
      <dgm:t>
        <a:bodyPr/>
        <a:lstStyle/>
        <a:p>
          <a:endParaRPr lang="ru-RU" dirty="0"/>
        </a:p>
      </dgm:t>
    </dgm:pt>
    <dgm:pt modelId="{057A0F64-4B56-440B-836B-3D4927823006}" type="parTrans" cxnId="{1E3D6F64-E44C-4C73-916B-53EA3D3508FA}">
      <dgm:prSet/>
      <dgm:spPr/>
      <dgm:t>
        <a:bodyPr/>
        <a:lstStyle/>
        <a:p>
          <a:endParaRPr lang="ru-RU"/>
        </a:p>
      </dgm:t>
    </dgm:pt>
    <dgm:pt modelId="{C8C8432B-3C56-4994-B291-26D4D5A10188}" type="sibTrans" cxnId="{1E3D6F64-E44C-4C73-916B-53EA3D3508FA}">
      <dgm:prSet/>
      <dgm:spPr/>
      <dgm:t>
        <a:bodyPr/>
        <a:lstStyle/>
        <a:p>
          <a:endParaRPr lang="ru-RU"/>
        </a:p>
      </dgm:t>
    </dgm:pt>
    <dgm:pt modelId="{02FB3E55-524F-43C0-8B1A-9D068C9CDABF}">
      <dgm:prSet phldrT="[Текст]" phldr="1"/>
      <dgm:spPr/>
      <dgm:t>
        <a:bodyPr/>
        <a:lstStyle/>
        <a:p>
          <a:endParaRPr lang="ru-RU"/>
        </a:p>
      </dgm:t>
    </dgm:pt>
    <dgm:pt modelId="{4C01D5C8-3383-4466-A162-4C40F58D7A50}" type="parTrans" cxnId="{3E735668-9F26-4046-93D2-910DCADE3CFB}">
      <dgm:prSet/>
      <dgm:spPr/>
      <dgm:t>
        <a:bodyPr/>
        <a:lstStyle/>
        <a:p>
          <a:endParaRPr lang="ru-RU"/>
        </a:p>
      </dgm:t>
    </dgm:pt>
    <dgm:pt modelId="{E066A688-3E89-471D-93B6-449DBCEE2190}" type="sibTrans" cxnId="{3E735668-9F26-4046-93D2-910DCADE3CFB}">
      <dgm:prSet/>
      <dgm:spPr/>
      <dgm:t>
        <a:bodyPr/>
        <a:lstStyle/>
        <a:p>
          <a:endParaRPr lang="ru-RU"/>
        </a:p>
      </dgm:t>
    </dgm:pt>
    <dgm:pt modelId="{2877968E-41C6-475D-B328-6F031CD6AF47}">
      <dgm:prSet phldrT="[Текст]"/>
      <dgm:spPr/>
      <dgm:t>
        <a:bodyPr/>
        <a:lstStyle/>
        <a:p>
          <a:r>
            <a:rPr lang="ru-RU" dirty="0" smtClean="0"/>
            <a:t>Гавайи</a:t>
          </a:r>
          <a:endParaRPr lang="ru-RU" dirty="0"/>
        </a:p>
      </dgm:t>
    </dgm:pt>
    <dgm:pt modelId="{980403D7-61AA-4433-839A-6EA50DA4C834}" type="parTrans" cxnId="{057A1EB4-69C4-4E25-AE0C-D2979257437E}">
      <dgm:prSet/>
      <dgm:spPr/>
      <dgm:t>
        <a:bodyPr/>
        <a:lstStyle/>
        <a:p>
          <a:endParaRPr lang="ru-RU"/>
        </a:p>
      </dgm:t>
    </dgm:pt>
    <dgm:pt modelId="{CAA21B2F-F597-47AF-8C96-65CC0BAA7663}" type="sibTrans" cxnId="{057A1EB4-69C4-4E25-AE0C-D2979257437E}">
      <dgm:prSet/>
      <dgm:spPr/>
      <dgm:t>
        <a:bodyPr/>
        <a:lstStyle/>
        <a:p>
          <a:endParaRPr lang="ru-RU"/>
        </a:p>
      </dgm:t>
    </dgm:pt>
    <dgm:pt modelId="{E558213E-9504-41E4-AD44-0A6F049CB7F3}">
      <dgm:prSet phldrT="[Текст]" phldr="1"/>
      <dgm:spPr>
        <a:blipFill rotWithShape="0">
          <a:blip xmlns:r="http://schemas.openxmlformats.org/officeDocument/2006/relationships" r:embed="rId2"/>
          <a:stretch>
            <a:fillRect/>
          </a:stretch>
        </a:blipFill>
      </dgm:spPr>
      <dgm:t>
        <a:bodyPr/>
        <a:lstStyle/>
        <a:p>
          <a:endParaRPr lang="ru-RU" dirty="0"/>
        </a:p>
      </dgm:t>
    </dgm:pt>
    <dgm:pt modelId="{D19EBC94-7476-4BA2-8E27-E293F51BC5B2}" type="parTrans" cxnId="{155BF923-3ACD-4767-A00F-F8A638AD2ABA}">
      <dgm:prSet/>
      <dgm:spPr/>
      <dgm:t>
        <a:bodyPr/>
        <a:lstStyle/>
        <a:p>
          <a:endParaRPr lang="ru-RU"/>
        </a:p>
      </dgm:t>
    </dgm:pt>
    <dgm:pt modelId="{A58AF7A8-A278-4285-ABB9-05D678A15C87}" type="sibTrans" cxnId="{155BF923-3ACD-4767-A00F-F8A638AD2ABA}">
      <dgm:prSet/>
      <dgm:spPr/>
      <dgm:t>
        <a:bodyPr/>
        <a:lstStyle/>
        <a:p>
          <a:endParaRPr lang="ru-RU"/>
        </a:p>
      </dgm:t>
    </dgm:pt>
    <dgm:pt modelId="{E0259D4B-C762-4260-B0BC-E5236CDC4546}">
      <dgm:prSet phldrT="[Текст]" phldr="1"/>
      <dgm:spPr/>
      <dgm:t>
        <a:bodyPr/>
        <a:lstStyle/>
        <a:p>
          <a:endParaRPr lang="ru-RU"/>
        </a:p>
      </dgm:t>
    </dgm:pt>
    <dgm:pt modelId="{F7B7AC41-A9EC-483D-B258-5EF8271A7465}" type="parTrans" cxnId="{BCDFDE10-8610-47AB-8F3B-71496B8F8758}">
      <dgm:prSet/>
      <dgm:spPr/>
      <dgm:t>
        <a:bodyPr/>
        <a:lstStyle/>
        <a:p>
          <a:endParaRPr lang="ru-RU"/>
        </a:p>
      </dgm:t>
    </dgm:pt>
    <dgm:pt modelId="{67CCB233-0814-46F7-A74B-CCF3363BFE53}" type="sibTrans" cxnId="{BCDFDE10-8610-47AB-8F3B-71496B8F8758}">
      <dgm:prSet/>
      <dgm:spPr/>
      <dgm:t>
        <a:bodyPr/>
        <a:lstStyle/>
        <a:p>
          <a:endParaRPr lang="ru-RU"/>
        </a:p>
      </dgm:t>
    </dgm:pt>
    <dgm:pt modelId="{343F0D2E-D988-4EC7-BB83-7CB9011A79BF}">
      <dgm:prSet phldrT="[Текст]"/>
      <dgm:spPr/>
      <dgm:t>
        <a:bodyPr/>
        <a:lstStyle/>
        <a:p>
          <a:r>
            <a:rPr lang="ru-RU" dirty="0" smtClean="0"/>
            <a:t>Нью-Йорк</a:t>
          </a:r>
          <a:endParaRPr lang="ru-RU" dirty="0"/>
        </a:p>
      </dgm:t>
    </dgm:pt>
    <dgm:pt modelId="{E40AB511-01F5-4816-BA48-C59F8F69BACF}" type="parTrans" cxnId="{35D436B8-C238-4948-B9B8-463FE59976E0}">
      <dgm:prSet/>
      <dgm:spPr/>
      <dgm:t>
        <a:bodyPr/>
        <a:lstStyle/>
        <a:p>
          <a:endParaRPr lang="ru-RU"/>
        </a:p>
      </dgm:t>
    </dgm:pt>
    <dgm:pt modelId="{5B769AA4-25A7-42E2-A32E-F77D8D30ADA8}" type="sibTrans" cxnId="{35D436B8-C238-4948-B9B8-463FE59976E0}">
      <dgm:prSet/>
      <dgm:spPr/>
      <dgm:t>
        <a:bodyPr/>
        <a:lstStyle/>
        <a:p>
          <a:endParaRPr lang="ru-RU"/>
        </a:p>
      </dgm:t>
    </dgm:pt>
    <dgm:pt modelId="{B092A9C8-C4D5-4812-8867-0343BA22A994}">
      <dgm:prSet phldrT="[Текст]" phldr="1"/>
      <dgm:spPr>
        <a:blipFill rotWithShape="0">
          <a:blip xmlns:r="http://schemas.openxmlformats.org/officeDocument/2006/relationships" r:embed="rId3"/>
          <a:stretch>
            <a:fillRect/>
          </a:stretch>
        </a:blipFill>
      </dgm:spPr>
      <dgm:t>
        <a:bodyPr/>
        <a:lstStyle/>
        <a:p>
          <a:endParaRPr lang="ru-RU" dirty="0"/>
        </a:p>
      </dgm:t>
    </dgm:pt>
    <dgm:pt modelId="{C2DDA823-DAC8-42D7-AC72-231C022000BC}" type="parTrans" cxnId="{F8FAD497-C9F4-45AB-B7EF-2F8A12AF4185}">
      <dgm:prSet/>
      <dgm:spPr/>
      <dgm:t>
        <a:bodyPr/>
        <a:lstStyle/>
        <a:p>
          <a:endParaRPr lang="ru-RU"/>
        </a:p>
      </dgm:t>
    </dgm:pt>
    <dgm:pt modelId="{79C78F8E-5F88-4A3D-98F1-1E4B021960E5}" type="sibTrans" cxnId="{F8FAD497-C9F4-45AB-B7EF-2F8A12AF4185}">
      <dgm:prSet/>
      <dgm:spPr/>
      <dgm:t>
        <a:bodyPr/>
        <a:lstStyle/>
        <a:p>
          <a:endParaRPr lang="ru-RU"/>
        </a:p>
      </dgm:t>
    </dgm:pt>
    <dgm:pt modelId="{F28ADDB4-00CB-4331-851B-0424373ED64E}">
      <dgm:prSet phldrT="[Текст]" phldr="1"/>
      <dgm:spPr/>
      <dgm:t>
        <a:bodyPr/>
        <a:lstStyle/>
        <a:p>
          <a:endParaRPr lang="ru-RU"/>
        </a:p>
      </dgm:t>
    </dgm:pt>
    <dgm:pt modelId="{1E715F56-7BC7-427B-A2EF-BDABDEA18044}" type="parTrans" cxnId="{C04A485A-8942-43B9-886B-D148C72AD142}">
      <dgm:prSet/>
      <dgm:spPr/>
      <dgm:t>
        <a:bodyPr/>
        <a:lstStyle/>
        <a:p>
          <a:endParaRPr lang="ru-RU"/>
        </a:p>
      </dgm:t>
    </dgm:pt>
    <dgm:pt modelId="{51F9B12E-AA09-4D0C-8DF3-423CC55F8C3B}" type="sibTrans" cxnId="{C04A485A-8942-43B9-886B-D148C72AD142}">
      <dgm:prSet/>
      <dgm:spPr/>
      <dgm:t>
        <a:bodyPr/>
        <a:lstStyle/>
        <a:p>
          <a:endParaRPr lang="ru-RU"/>
        </a:p>
      </dgm:t>
    </dgm:pt>
    <dgm:pt modelId="{77871059-E9BE-4D27-9330-94011EA93471}" type="pres">
      <dgm:prSet presAssocID="{90A2E6C8-D957-4135-8445-B644536DDB49}" presName="linearFlow" presStyleCnt="0">
        <dgm:presLayoutVars>
          <dgm:dir/>
          <dgm:animLvl val="lvl"/>
          <dgm:resizeHandles val="exact"/>
        </dgm:presLayoutVars>
      </dgm:prSet>
      <dgm:spPr/>
      <dgm:t>
        <a:bodyPr/>
        <a:lstStyle/>
        <a:p>
          <a:endParaRPr lang="ru-RU"/>
        </a:p>
      </dgm:t>
    </dgm:pt>
    <dgm:pt modelId="{4A2591A7-3B8B-46CD-987B-CAA59A0883C3}" type="pres">
      <dgm:prSet presAssocID="{8E3E4B16-ABE2-41F6-B8F7-CA2A9169464A}" presName="composite" presStyleCnt="0"/>
      <dgm:spPr/>
    </dgm:pt>
    <dgm:pt modelId="{72B0A486-5856-4BB5-8465-FC8C221022CD}" type="pres">
      <dgm:prSet presAssocID="{8E3E4B16-ABE2-41F6-B8F7-CA2A9169464A}" presName="parentText" presStyleLbl="alignNode1" presStyleIdx="0" presStyleCnt="3">
        <dgm:presLayoutVars>
          <dgm:chMax val="1"/>
          <dgm:bulletEnabled val="1"/>
        </dgm:presLayoutVars>
      </dgm:prSet>
      <dgm:spPr/>
      <dgm:t>
        <a:bodyPr/>
        <a:lstStyle/>
        <a:p>
          <a:endParaRPr lang="ru-RU"/>
        </a:p>
      </dgm:t>
    </dgm:pt>
    <dgm:pt modelId="{CA061882-BC52-4292-B4DC-DC8F6F050329}" type="pres">
      <dgm:prSet presAssocID="{8E3E4B16-ABE2-41F6-B8F7-CA2A9169464A}" presName="descendantText" presStyleLbl="alignAcc1" presStyleIdx="0" presStyleCnt="3" custScaleY="148746">
        <dgm:presLayoutVars>
          <dgm:bulletEnabled val="1"/>
        </dgm:presLayoutVars>
      </dgm:prSet>
      <dgm:spPr/>
      <dgm:t>
        <a:bodyPr/>
        <a:lstStyle/>
        <a:p>
          <a:endParaRPr lang="ru-RU"/>
        </a:p>
      </dgm:t>
    </dgm:pt>
    <dgm:pt modelId="{400B8047-D840-4AFC-9BD1-4BDFA013CD50}" type="pres">
      <dgm:prSet presAssocID="{F68DC02E-E714-4818-ABF5-541882D23C5B}" presName="sp" presStyleCnt="0"/>
      <dgm:spPr/>
    </dgm:pt>
    <dgm:pt modelId="{6F99A4E0-EA46-43ED-8F2A-79A07C194059}" type="pres">
      <dgm:prSet presAssocID="{2877968E-41C6-475D-B328-6F031CD6AF47}" presName="composite" presStyleCnt="0"/>
      <dgm:spPr/>
    </dgm:pt>
    <dgm:pt modelId="{08DDE08F-11A4-47D9-80EC-4D5BB67A0266}" type="pres">
      <dgm:prSet presAssocID="{2877968E-41C6-475D-B328-6F031CD6AF47}" presName="parentText" presStyleLbl="alignNode1" presStyleIdx="1" presStyleCnt="3">
        <dgm:presLayoutVars>
          <dgm:chMax val="1"/>
          <dgm:bulletEnabled val="1"/>
        </dgm:presLayoutVars>
      </dgm:prSet>
      <dgm:spPr/>
      <dgm:t>
        <a:bodyPr/>
        <a:lstStyle/>
        <a:p>
          <a:endParaRPr lang="ru-RU"/>
        </a:p>
      </dgm:t>
    </dgm:pt>
    <dgm:pt modelId="{F485B51E-82DB-45B7-819A-6BCA3A054CAB}" type="pres">
      <dgm:prSet presAssocID="{2877968E-41C6-475D-B328-6F031CD6AF47}" presName="descendantText" presStyleLbl="alignAcc1" presStyleIdx="1" presStyleCnt="3" custScaleY="133070">
        <dgm:presLayoutVars>
          <dgm:bulletEnabled val="1"/>
        </dgm:presLayoutVars>
      </dgm:prSet>
      <dgm:spPr/>
      <dgm:t>
        <a:bodyPr/>
        <a:lstStyle/>
        <a:p>
          <a:endParaRPr lang="ru-RU"/>
        </a:p>
      </dgm:t>
    </dgm:pt>
    <dgm:pt modelId="{F51DF7A6-A260-4D5E-8422-43296B73BB0A}" type="pres">
      <dgm:prSet presAssocID="{CAA21B2F-F597-47AF-8C96-65CC0BAA7663}" presName="sp" presStyleCnt="0"/>
      <dgm:spPr/>
    </dgm:pt>
    <dgm:pt modelId="{B3154AE7-A1E3-4C94-8093-2CC34317B76D}" type="pres">
      <dgm:prSet presAssocID="{343F0D2E-D988-4EC7-BB83-7CB9011A79BF}" presName="composite" presStyleCnt="0"/>
      <dgm:spPr/>
    </dgm:pt>
    <dgm:pt modelId="{69972491-418B-41AB-AB41-A7397685100F}" type="pres">
      <dgm:prSet presAssocID="{343F0D2E-D988-4EC7-BB83-7CB9011A79BF}" presName="parentText" presStyleLbl="alignNode1" presStyleIdx="2" presStyleCnt="3">
        <dgm:presLayoutVars>
          <dgm:chMax val="1"/>
          <dgm:bulletEnabled val="1"/>
        </dgm:presLayoutVars>
      </dgm:prSet>
      <dgm:spPr/>
      <dgm:t>
        <a:bodyPr/>
        <a:lstStyle/>
        <a:p>
          <a:endParaRPr lang="ru-RU"/>
        </a:p>
      </dgm:t>
    </dgm:pt>
    <dgm:pt modelId="{AA26716A-5A79-4F53-85DD-1BE6C8FC2B1E}" type="pres">
      <dgm:prSet presAssocID="{343F0D2E-D988-4EC7-BB83-7CB9011A79BF}" presName="descendantText" presStyleLbl="alignAcc1" presStyleIdx="2" presStyleCnt="3" custScaleY="130064">
        <dgm:presLayoutVars>
          <dgm:bulletEnabled val="1"/>
        </dgm:presLayoutVars>
      </dgm:prSet>
      <dgm:spPr/>
      <dgm:t>
        <a:bodyPr/>
        <a:lstStyle/>
        <a:p>
          <a:endParaRPr lang="ru-RU"/>
        </a:p>
      </dgm:t>
    </dgm:pt>
  </dgm:ptLst>
  <dgm:cxnLst>
    <dgm:cxn modelId="{7DC8F604-3F1B-4E1F-82EB-2F5428CF3E57}" type="presOf" srcId="{02FB3E55-524F-43C0-8B1A-9D068C9CDABF}" destId="{CA061882-BC52-4292-B4DC-DC8F6F050329}" srcOrd="0" destOrd="1" presId="urn:microsoft.com/office/officeart/2005/8/layout/chevron2"/>
    <dgm:cxn modelId="{4B9D8DD4-9623-499F-B064-533C57922B4B}" type="presOf" srcId="{B092A9C8-C4D5-4812-8867-0343BA22A994}" destId="{AA26716A-5A79-4F53-85DD-1BE6C8FC2B1E}" srcOrd="0" destOrd="0" presId="urn:microsoft.com/office/officeart/2005/8/layout/chevron2"/>
    <dgm:cxn modelId="{057A1EB4-69C4-4E25-AE0C-D2979257437E}" srcId="{90A2E6C8-D957-4135-8445-B644536DDB49}" destId="{2877968E-41C6-475D-B328-6F031CD6AF47}" srcOrd="1" destOrd="0" parTransId="{980403D7-61AA-4433-839A-6EA50DA4C834}" sibTransId="{CAA21B2F-F597-47AF-8C96-65CC0BAA7663}"/>
    <dgm:cxn modelId="{1E3D6F64-E44C-4C73-916B-53EA3D3508FA}" srcId="{8E3E4B16-ABE2-41F6-B8F7-CA2A9169464A}" destId="{92F3D2D6-ABA7-457C-9F80-2B0B6D1D0E6D}" srcOrd="0" destOrd="0" parTransId="{057A0F64-4B56-440B-836B-3D4927823006}" sibTransId="{C8C8432B-3C56-4994-B291-26D4D5A10188}"/>
    <dgm:cxn modelId="{04B45DF1-5ACC-4228-A72D-1F8E26E6846B}" type="presOf" srcId="{343F0D2E-D988-4EC7-BB83-7CB9011A79BF}" destId="{69972491-418B-41AB-AB41-A7397685100F}" srcOrd="0" destOrd="0" presId="urn:microsoft.com/office/officeart/2005/8/layout/chevron2"/>
    <dgm:cxn modelId="{8E7190AA-9972-48F1-A9C9-FE247D9C5B92}" type="presOf" srcId="{F28ADDB4-00CB-4331-851B-0424373ED64E}" destId="{AA26716A-5A79-4F53-85DD-1BE6C8FC2B1E}" srcOrd="0" destOrd="1" presId="urn:microsoft.com/office/officeart/2005/8/layout/chevron2"/>
    <dgm:cxn modelId="{BAE009C8-F94D-444B-AD0C-85BD9D1A6E1F}" type="presOf" srcId="{E558213E-9504-41E4-AD44-0A6F049CB7F3}" destId="{F485B51E-82DB-45B7-819A-6BCA3A054CAB}" srcOrd="0" destOrd="0" presId="urn:microsoft.com/office/officeart/2005/8/layout/chevron2"/>
    <dgm:cxn modelId="{7976D24C-4B00-4EA1-8E8C-45EFCAA51EDD}" type="presOf" srcId="{E0259D4B-C762-4260-B0BC-E5236CDC4546}" destId="{F485B51E-82DB-45B7-819A-6BCA3A054CAB}" srcOrd="0" destOrd="1" presId="urn:microsoft.com/office/officeart/2005/8/layout/chevron2"/>
    <dgm:cxn modelId="{9DF5F3B4-6253-4B2E-9BAF-CD6627CB8D26}" type="presOf" srcId="{2877968E-41C6-475D-B328-6F031CD6AF47}" destId="{08DDE08F-11A4-47D9-80EC-4D5BB67A0266}" srcOrd="0" destOrd="0" presId="urn:microsoft.com/office/officeart/2005/8/layout/chevron2"/>
    <dgm:cxn modelId="{3E735668-9F26-4046-93D2-910DCADE3CFB}" srcId="{8E3E4B16-ABE2-41F6-B8F7-CA2A9169464A}" destId="{02FB3E55-524F-43C0-8B1A-9D068C9CDABF}" srcOrd="1" destOrd="0" parTransId="{4C01D5C8-3383-4466-A162-4C40F58D7A50}" sibTransId="{E066A688-3E89-471D-93B6-449DBCEE2190}"/>
    <dgm:cxn modelId="{E45644B3-7FFD-490A-A767-207C0CD6077D}" type="presOf" srcId="{90A2E6C8-D957-4135-8445-B644536DDB49}" destId="{77871059-E9BE-4D27-9330-94011EA93471}" srcOrd="0" destOrd="0" presId="urn:microsoft.com/office/officeart/2005/8/layout/chevron2"/>
    <dgm:cxn modelId="{492C5C91-A9FC-42F4-AB1B-8D69DD2FB8E0}" type="presOf" srcId="{8E3E4B16-ABE2-41F6-B8F7-CA2A9169464A}" destId="{72B0A486-5856-4BB5-8465-FC8C221022CD}" srcOrd="0" destOrd="0" presId="urn:microsoft.com/office/officeart/2005/8/layout/chevron2"/>
    <dgm:cxn modelId="{3D67B522-EAA7-4EB7-AB0F-19DE226CC361}" srcId="{90A2E6C8-D957-4135-8445-B644536DDB49}" destId="{8E3E4B16-ABE2-41F6-B8F7-CA2A9169464A}" srcOrd="0" destOrd="0" parTransId="{051AD8F5-92A2-4FF3-A7C0-E8A18D064BC0}" sibTransId="{F68DC02E-E714-4818-ABF5-541882D23C5B}"/>
    <dgm:cxn modelId="{35D436B8-C238-4948-B9B8-463FE59976E0}" srcId="{90A2E6C8-D957-4135-8445-B644536DDB49}" destId="{343F0D2E-D988-4EC7-BB83-7CB9011A79BF}" srcOrd="2" destOrd="0" parTransId="{E40AB511-01F5-4816-BA48-C59F8F69BACF}" sibTransId="{5B769AA4-25A7-42E2-A32E-F77D8D30ADA8}"/>
    <dgm:cxn modelId="{F8FAD497-C9F4-45AB-B7EF-2F8A12AF4185}" srcId="{343F0D2E-D988-4EC7-BB83-7CB9011A79BF}" destId="{B092A9C8-C4D5-4812-8867-0343BA22A994}" srcOrd="0" destOrd="0" parTransId="{C2DDA823-DAC8-42D7-AC72-231C022000BC}" sibTransId="{79C78F8E-5F88-4A3D-98F1-1E4B021960E5}"/>
    <dgm:cxn modelId="{155BF923-3ACD-4767-A00F-F8A638AD2ABA}" srcId="{2877968E-41C6-475D-B328-6F031CD6AF47}" destId="{E558213E-9504-41E4-AD44-0A6F049CB7F3}" srcOrd="0" destOrd="0" parTransId="{D19EBC94-7476-4BA2-8E27-E293F51BC5B2}" sibTransId="{A58AF7A8-A278-4285-ABB9-05D678A15C87}"/>
    <dgm:cxn modelId="{C9836BD6-061D-4AD7-A65C-B096B76FB648}" type="presOf" srcId="{92F3D2D6-ABA7-457C-9F80-2B0B6D1D0E6D}" destId="{CA061882-BC52-4292-B4DC-DC8F6F050329}" srcOrd="0" destOrd="0" presId="urn:microsoft.com/office/officeart/2005/8/layout/chevron2"/>
    <dgm:cxn modelId="{BCDFDE10-8610-47AB-8F3B-71496B8F8758}" srcId="{2877968E-41C6-475D-B328-6F031CD6AF47}" destId="{E0259D4B-C762-4260-B0BC-E5236CDC4546}" srcOrd="1" destOrd="0" parTransId="{F7B7AC41-A9EC-483D-B258-5EF8271A7465}" sibTransId="{67CCB233-0814-46F7-A74B-CCF3363BFE53}"/>
    <dgm:cxn modelId="{C04A485A-8942-43B9-886B-D148C72AD142}" srcId="{343F0D2E-D988-4EC7-BB83-7CB9011A79BF}" destId="{F28ADDB4-00CB-4331-851B-0424373ED64E}" srcOrd="1" destOrd="0" parTransId="{1E715F56-7BC7-427B-A2EF-BDABDEA18044}" sibTransId="{51F9B12E-AA09-4D0C-8DF3-423CC55F8C3B}"/>
    <dgm:cxn modelId="{C227C0B7-55BB-4F86-B5B4-08D43E5F6DE4}" type="presParOf" srcId="{77871059-E9BE-4D27-9330-94011EA93471}" destId="{4A2591A7-3B8B-46CD-987B-CAA59A0883C3}" srcOrd="0" destOrd="0" presId="urn:microsoft.com/office/officeart/2005/8/layout/chevron2"/>
    <dgm:cxn modelId="{30284CA5-EA75-4697-90BD-0347F462C4D8}" type="presParOf" srcId="{4A2591A7-3B8B-46CD-987B-CAA59A0883C3}" destId="{72B0A486-5856-4BB5-8465-FC8C221022CD}" srcOrd="0" destOrd="0" presId="urn:microsoft.com/office/officeart/2005/8/layout/chevron2"/>
    <dgm:cxn modelId="{F0061F59-6E6B-4BC2-BA9D-C5FCD456695C}" type="presParOf" srcId="{4A2591A7-3B8B-46CD-987B-CAA59A0883C3}" destId="{CA061882-BC52-4292-B4DC-DC8F6F050329}" srcOrd="1" destOrd="0" presId="urn:microsoft.com/office/officeart/2005/8/layout/chevron2"/>
    <dgm:cxn modelId="{7527B2F1-7704-4FF4-9857-E4C7CF74888A}" type="presParOf" srcId="{77871059-E9BE-4D27-9330-94011EA93471}" destId="{400B8047-D840-4AFC-9BD1-4BDFA013CD50}" srcOrd="1" destOrd="0" presId="urn:microsoft.com/office/officeart/2005/8/layout/chevron2"/>
    <dgm:cxn modelId="{BCE14C5E-9591-46D9-BC08-C7204AE8D6CE}" type="presParOf" srcId="{77871059-E9BE-4D27-9330-94011EA93471}" destId="{6F99A4E0-EA46-43ED-8F2A-79A07C194059}" srcOrd="2" destOrd="0" presId="urn:microsoft.com/office/officeart/2005/8/layout/chevron2"/>
    <dgm:cxn modelId="{98ADCC09-F880-4965-B8F0-973F6116224F}" type="presParOf" srcId="{6F99A4E0-EA46-43ED-8F2A-79A07C194059}" destId="{08DDE08F-11A4-47D9-80EC-4D5BB67A0266}" srcOrd="0" destOrd="0" presId="urn:microsoft.com/office/officeart/2005/8/layout/chevron2"/>
    <dgm:cxn modelId="{558F2EED-7EA6-43D4-B234-8F344905B095}" type="presParOf" srcId="{6F99A4E0-EA46-43ED-8F2A-79A07C194059}" destId="{F485B51E-82DB-45B7-819A-6BCA3A054CAB}" srcOrd="1" destOrd="0" presId="urn:microsoft.com/office/officeart/2005/8/layout/chevron2"/>
    <dgm:cxn modelId="{887C087E-5AC5-4834-859D-3B5852A921DD}" type="presParOf" srcId="{77871059-E9BE-4D27-9330-94011EA93471}" destId="{F51DF7A6-A260-4D5E-8422-43296B73BB0A}" srcOrd="3" destOrd="0" presId="urn:microsoft.com/office/officeart/2005/8/layout/chevron2"/>
    <dgm:cxn modelId="{1ED7D1D8-80CC-4D57-BDAA-0D137B3EF7F6}" type="presParOf" srcId="{77871059-E9BE-4D27-9330-94011EA93471}" destId="{B3154AE7-A1E3-4C94-8093-2CC34317B76D}" srcOrd="4" destOrd="0" presId="urn:microsoft.com/office/officeart/2005/8/layout/chevron2"/>
    <dgm:cxn modelId="{0F91AAA1-A0E1-42FE-8DA3-ECA64C36829B}" type="presParOf" srcId="{B3154AE7-A1E3-4C94-8093-2CC34317B76D}" destId="{69972491-418B-41AB-AB41-A7397685100F}" srcOrd="0" destOrd="0" presId="urn:microsoft.com/office/officeart/2005/8/layout/chevron2"/>
    <dgm:cxn modelId="{DA0D89E2-82D4-487F-AE55-EC5F1C285B12}" type="presParOf" srcId="{B3154AE7-A1E3-4C94-8093-2CC34317B76D}" destId="{AA26716A-5A79-4F53-85DD-1BE6C8FC2B1E}"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9F38A2-D0E1-419E-BB2E-4547BE0CBF45}" type="doc">
      <dgm:prSet loTypeId="urn:microsoft.com/office/officeart/2005/8/layout/hierarchy1" loCatId="hierarchy" qsTypeId="urn:microsoft.com/office/officeart/2005/8/quickstyle/simple2" qsCatId="simple" csTypeId="urn:microsoft.com/office/officeart/2005/8/colors/colorful1#1" csCatId="colorful" phldr="1"/>
      <dgm:spPr/>
      <dgm:t>
        <a:bodyPr/>
        <a:lstStyle/>
        <a:p>
          <a:endParaRPr lang="ru-RU"/>
        </a:p>
      </dgm:t>
    </dgm:pt>
    <dgm:pt modelId="{208138EC-CBF5-4731-920D-92AFB1BFAB7E}">
      <dgm:prSet phldrT="[Текст]" custT="1"/>
      <dgm:spPr/>
      <dgm:t>
        <a:bodyPr/>
        <a:lstStyle/>
        <a:p>
          <a:r>
            <a:rPr lang="ru-RU" sz="1800" dirty="0" smtClean="0"/>
            <a:t>Виды диверсификации</a:t>
          </a:r>
          <a:endParaRPr lang="ru-RU" sz="1800" dirty="0"/>
        </a:p>
      </dgm:t>
    </dgm:pt>
    <dgm:pt modelId="{3CAA7806-C865-4518-A0A4-1975B17145CE}" type="parTrans" cxnId="{DB5C4F6B-B11A-4501-838F-83F6CC412ECE}">
      <dgm:prSet/>
      <dgm:spPr/>
      <dgm:t>
        <a:bodyPr/>
        <a:lstStyle/>
        <a:p>
          <a:endParaRPr lang="ru-RU"/>
        </a:p>
      </dgm:t>
    </dgm:pt>
    <dgm:pt modelId="{A87B5903-25F5-4680-AA70-2127283074C5}" type="sibTrans" cxnId="{DB5C4F6B-B11A-4501-838F-83F6CC412ECE}">
      <dgm:prSet/>
      <dgm:spPr/>
      <dgm:t>
        <a:bodyPr/>
        <a:lstStyle/>
        <a:p>
          <a:endParaRPr lang="ru-RU"/>
        </a:p>
      </dgm:t>
    </dgm:pt>
    <dgm:pt modelId="{B96C7742-C305-4603-BD47-ECD57A601240}">
      <dgm:prSet custT="1"/>
      <dgm:spPr/>
      <dgm:t>
        <a:bodyPr/>
        <a:lstStyle/>
        <a:p>
          <a:r>
            <a:rPr lang="ru-RU" sz="1600" i="1" dirty="0" smtClean="0"/>
            <a:t>Внутренняя диверсификация.</a:t>
          </a:r>
          <a:endParaRPr lang="ru-RU" sz="1600" dirty="0"/>
        </a:p>
      </dgm:t>
    </dgm:pt>
    <dgm:pt modelId="{7F1E660C-290F-44AC-8889-09FD63766696}" type="parTrans" cxnId="{1B0AD2B4-089F-484F-BA94-3038B0F8634C}">
      <dgm:prSet/>
      <dgm:spPr/>
      <dgm:t>
        <a:bodyPr/>
        <a:lstStyle/>
        <a:p>
          <a:endParaRPr lang="ru-RU"/>
        </a:p>
      </dgm:t>
    </dgm:pt>
    <dgm:pt modelId="{3748D3F5-9139-4F43-8327-45F64028AD92}" type="sibTrans" cxnId="{1B0AD2B4-089F-484F-BA94-3038B0F8634C}">
      <dgm:prSet/>
      <dgm:spPr/>
      <dgm:t>
        <a:bodyPr/>
        <a:lstStyle/>
        <a:p>
          <a:endParaRPr lang="ru-RU"/>
        </a:p>
      </dgm:t>
    </dgm:pt>
    <dgm:pt modelId="{73C6D0F5-D199-4CBF-8021-B809007FC7C8}">
      <dgm:prSet custT="1"/>
      <dgm:spPr/>
      <dgm:t>
        <a:bodyPr/>
        <a:lstStyle/>
        <a:p>
          <a:r>
            <a:rPr lang="ru-RU" sz="1600" i="1" dirty="0" smtClean="0"/>
            <a:t>Диверсификация в способе подачи</a:t>
          </a:r>
          <a:endParaRPr lang="ru-RU" sz="1600" i="1" dirty="0"/>
        </a:p>
      </dgm:t>
    </dgm:pt>
    <dgm:pt modelId="{E711B1EC-D725-4A49-96E6-F8F6DD6A0834}" type="parTrans" cxnId="{E1AEE9F1-7523-44F2-9E75-AFF3CD0CB89F}">
      <dgm:prSet/>
      <dgm:spPr/>
      <dgm:t>
        <a:bodyPr/>
        <a:lstStyle/>
        <a:p>
          <a:endParaRPr lang="ru-RU"/>
        </a:p>
      </dgm:t>
    </dgm:pt>
    <dgm:pt modelId="{D9A01F81-5857-434B-B299-88EBA5989DAA}" type="sibTrans" cxnId="{E1AEE9F1-7523-44F2-9E75-AFF3CD0CB89F}">
      <dgm:prSet/>
      <dgm:spPr/>
      <dgm:t>
        <a:bodyPr/>
        <a:lstStyle/>
        <a:p>
          <a:endParaRPr lang="ru-RU"/>
        </a:p>
      </dgm:t>
    </dgm:pt>
    <dgm:pt modelId="{61FF7E0D-4AB1-4D61-B59D-2FB8A2A0E86B}">
      <dgm:prSet/>
      <dgm:spPr>
        <a:blipFill rotWithShape="0">
          <a:blip xmlns:r="http://schemas.openxmlformats.org/officeDocument/2006/relationships" r:embed="rId1"/>
          <a:stretch>
            <a:fillRect/>
          </a:stretch>
        </a:blipFill>
      </dgm:spPr>
      <dgm:t>
        <a:bodyPr/>
        <a:lstStyle/>
        <a:p>
          <a:endParaRPr lang="ru-RU"/>
        </a:p>
      </dgm:t>
    </dgm:pt>
    <dgm:pt modelId="{EEC5C7CC-59DD-4E19-B953-8DEE9F0DB23B}" type="parTrans" cxnId="{A6FE510A-CB28-4F02-8459-351FA2F27E36}">
      <dgm:prSet/>
      <dgm:spPr/>
      <dgm:t>
        <a:bodyPr/>
        <a:lstStyle/>
        <a:p>
          <a:endParaRPr lang="ru-RU"/>
        </a:p>
      </dgm:t>
    </dgm:pt>
    <dgm:pt modelId="{C6C62965-2195-4148-AACC-4EE659C4F92D}" type="sibTrans" cxnId="{A6FE510A-CB28-4F02-8459-351FA2F27E36}">
      <dgm:prSet/>
      <dgm:spPr/>
      <dgm:t>
        <a:bodyPr/>
        <a:lstStyle/>
        <a:p>
          <a:endParaRPr lang="ru-RU"/>
        </a:p>
      </dgm:t>
    </dgm:pt>
    <dgm:pt modelId="{E8900F77-7EA4-4E7F-BA7A-B87B440475F1}">
      <dgm:prSet custT="1"/>
      <dgm:spPr/>
      <dgm:t>
        <a:bodyPr/>
        <a:lstStyle/>
        <a:p>
          <a:r>
            <a:rPr lang="ru-RU" sz="1600" i="1" dirty="0" smtClean="0"/>
            <a:t>Диверсификация сервиса</a:t>
          </a:r>
          <a:endParaRPr lang="ru-RU" sz="1600" i="1" dirty="0"/>
        </a:p>
      </dgm:t>
    </dgm:pt>
    <dgm:pt modelId="{066CEE07-8D1D-4522-B3E0-CBBA561AC027}" type="parTrans" cxnId="{EAB7F569-0EFB-493A-9930-ED6839DC5137}">
      <dgm:prSet/>
      <dgm:spPr/>
      <dgm:t>
        <a:bodyPr/>
        <a:lstStyle/>
        <a:p>
          <a:endParaRPr lang="ru-RU"/>
        </a:p>
      </dgm:t>
    </dgm:pt>
    <dgm:pt modelId="{2D819155-DB1E-4227-A056-B1D7415E153F}" type="sibTrans" cxnId="{EAB7F569-0EFB-493A-9930-ED6839DC5137}">
      <dgm:prSet/>
      <dgm:spPr/>
      <dgm:t>
        <a:bodyPr/>
        <a:lstStyle/>
        <a:p>
          <a:endParaRPr lang="ru-RU"/>
        </a:p>
      </dgm:t>
    </dgm:pt>
    <dgm:pt modelId="{3AB7D46E-4962-421E-A755-1DBF0F0CCA84}">
      <dgm:prSet/>
      <dgm:spPr>
        <a:blipFill rotWithShape="0">
          <a:blip xmlns:r="http://schemas.openxmlformats.org/officeDocument/2006/relationships" r:embed="rId2"/>
          <a:stretch>
            <a:fillRect/>
          </a:stretch>
        </a:blipFill>
      </dgm:spPr>
      <dgm:t>
        <a:bodyPr/>
        <a:lstStyle/>
        <a:p>
          <a:endParaRPr lang="ru-RU"/>
        </a:p>
      </dgm:t>
    </dgm:pt>
    <dgm:pt modelId="{FD65B41F-FEF3-4FDB-8D3E-916D76712A5D}" type="parTrans" cxnId="{F377A1C6-431E-4B77-894B-A80AF7661A5E}">
      <dgm:prSet/>
      <dgm:spPr/>
      <dgm:t>
        <a:bodyPr/>
        <a:lstStyle/>
        <a:p>
          <a:endParaRPr lang="ru-RU"/>
        </a:p>
      </dgm:t>
    </dgm:pt>
    <dgm:pt modelId="{53237818-080F-4831-A6E7-4CB10F2B1946}" type="sibTrans" cxnId="{F377A1C6-431E-4B77-894B-A80AF7661A5E}">
      <dgm:prSet/>
      <dgm:spPr/>
      <dgm:t>
        <a:bodyPr/>
        <a:lstStyle/>
        <a:p>
          <a:endParaRPr lang="ru-RU"/>
        </a:p>
      </dgm:t>
    </dgm:pt>
    <dgm:pt modelId="{44A7E37B-C5B4-4AB1-ACE1-30246A330291}">
      <dgm:prSet phldrT="[Текст]" custT="1"/>
      <dgm:spPr/>
      <dgm:t>
        <a:bodyPr/>
        <a:lstStyle/>
        <a:p>
          <a:r>
            <a:rPr lang="ru-RU" sz="1600" i="1" dirty="0" smtClean="0"/>
            <a:t>Внешняя диверсификация</a:t>
          </a:r>
          <a:r>
            <a:rPr lang="ru-RU" sz="1600" dirty="0" smtClean="0"/>
            <a:t>.</a:t>
          </a:r>
          <a:endParaRPr lang="ru-RU" sz="1600" dirty="0"/>
        </a:p>
      </dgm:t>
    </dgm:pt>
    <dgm:pt modelId="{E0EFBCC9-E467-4D1F-B462-C9D47A9EFF9E}" type="sibTrans" cxnId="{3AD29FE4-9BA4-411A-8A5C-244C6633AB83}">
      <dgm:prSet/>
      <dgm:spPr/>
      <dgm:t>
        <a:bodyPr/>
        <a:lstStyle/>
        <a:p>
          <a:endParaRPr lang="ru-RU"/>
        </a:p>
      </dgm:t>
    </dgm:pt>
    <dgm:pt modelId="{FF719687-DB01-473D-8438-EAB71EBC2B0F}" type="parTrans" cxnId="{3AD29FE4-9BA4-411A-8A5C-244C6633AB83}">
      <dgm:prSet/>
      <dgm:spPr/>
      <dgm:t>
        <a:bodyPr/>
        <a:lstStyle/>
        <a:p>
          <a:endParaRPr lang="ru-RU"/>
        </a:p>
      </dgm:t>
    </dgm:pt>
    <dgm:pt modelId="{CEA37ACC-300C-44D0-9DA2-6F0CE3FB5CB7}">
      <dgm:prSet/>
      <dgm:spPr>
        <a:blipFill rotWithShape="0">
          <a:blip xmlns:r="http://schemas.openxmlformats.org/officeDocument/2006/relationships" r:embed="rId3"/>
          <a:stretch>
            <a:fillRect/>
          </a:stretch>
        </a:blipFill>
      </dgm:spPr>
      <dgm:t>
        <a:bodyPr/>
        <a:lstStyle/>
        <a:p>
          <a:endParaRPr lang="ru-RU"/>
        </a:p>
      </dgm:t>
    </dgm:pt>
    <dgm:pt modelId="{4AFC3002-B36A-41FA-AD9A-754E1FD33062}" type="parTrans" cxnId="{5A62FD79-1CCE-4BFD-A42A-78AD5C245D2F}">
      <dgm:prSet/>
      <dgm:spPr/>
      <dgm:t>
        <a:bodyPr/>
        <a:lstStyle/>
        <a:p>
          <a:endParaRPr lang="ru-RU"/>
        </a:p>
      </dgm:t>
    </dgm:pt>
    <dgm:pt modelId="{8A57A30D-B135-494A-862B-8B9D816465E6}" type="sibTrans" cxnId="{5A62FD79-1CCE-4BFD-A42A-78AD5C245D2F}">
      <dgm:prSet/>
      <dgm:spPr/>
      <dgm:t>
        <a:bodyPr/>
        <a:lstStyle/>
        <a:p>
          <a:endParaRPr lang="ru-RU"/>
        </a:p>
      </dgm:t>
    </dgm:pt>
    <dgm:pt modelId="{FB514ACD-FE82-4AE5-BE82-4E1172FCA64D}">
      <dgm:prSet/>
      <dgm:spPr>
        <a:blipFill rotWithShape="0">
          <a:blip xmlns:r="http://schemas.openxmlformats.org/officeDocument/2006/relationships" r:embed="rId4"/>
          <a:stretch>
            <a:fillRect/>
          </a:stretch>
        </a:blipFill>
      </dgm:spPr>
      <dgm:t>
        <a:bodyPr/>
        <a:lstStyle/>
        <a:p>
          <a:endParaRPr lang="ru-RU"/>
        </a:p>
      </dgm:t>
    </dgm:pt>
    <dgm:pt modelId="{22152306-1655-44B7-88E0-3C217EB7BEBA}" type="sibTrans" cxnId="{15160B4B-958F-4878-A427-71FEF5B434FE}">
      <dgm:prSet/>
      <dgm:spPr/>
      <dgm:t>
        <a:bodyPr/>
        <a:lstStyle/>
        <a:p>
          <a:endParaRPr lang="ru-RU"/>
        </a:p>
      </dgm:t>
    </dgm:pt>
    <dgm:pt modelId="{783F8211-0AC2-4E89-87DE-9CB64519FE41}" type="parTrans" cxnId="{15160B4B-958F-4878-A427-71FEF5B434FE}">
      <dgm:prSet/>
      <dgm:spPr/>
      <dgm:t>
        <a:bodyPr/>
        <a:lstStyle/>
        <a:p>
          <a:endParaRPr lang="ru-RU"/>
        </a:p>
      </dgm:t>
    </dgm:pt>
    <dgm:pt modelId="{8487B35D-6651-4E8B-99EF-5EB8F62FBFED}" type="pres">
      <dgm:prSet presAssocID="{BF9F38A2-D0E1-419E-BB2E-4547BE0CBF45}" presName="hierChild1" presStyleCnt="0">
        <dgm:presLayoutVars>
          <dgm:chPref val="1"/>
          <dgm:dir/>
          <dgm:animOne val="branch"/>
          <dgm:animLvl val="lvl"/>
          <dgm:resizeHandles/>
        </dgm:presLayoutVars>
      </dgm:prSet>
      <dgm:spPr/>
      <dgm:t>
        <a:bodyPr/>
        <a:lstStyle/>
        <a:p>
          <a:endParaRPr lang="ru-RU"/>
        </a:p>
      </dgm:t>
    </dgm:pt>
    <dgm:pt modelId="{84E23947-B6DE-48AE-A0F7-50DF0973B353}" type="pres">
      <dgm:prSet presAssocID="{208138EC-CBF5-4731-920D-92AFB1BFAB7E}" presName="hierRoot1" presStyleCnt="0"/>
      <dgm:spPr/>
    </dgm:pt>
    <dgm:pt modelId="{A161D927-6A38-4F50-9D66-2610C02FB1BA}" type="pres">
      <dgm:prSet presAssocID="{208138EC-CBF5-4731-920D-92AFB1BFAB7E}" presName="composite" presStyleCnt="0"/>
      <dgm:spPr/>
    </dgm:pt>
    <dgm:pt modelId="{BA5678C1-4E9C-442B-B4B0-242F44D5B101}" type="pres">
      <dgm:prSet presAssocID="{208138EC-CBF5-4731-920D-92AFB1BFAB7E}" presName="background" presStyleLbl="node0" presStyleIdx="0" presStyleCnt="1"/>
      <dgm:spPr/>
    </dgm:pt>
    <dgm:pt modelId="{EED4E8BF-8448-4009-A993-22DF85F05BF7}" type="pres">
      <dgm:prSet presAssocID="{208138EC-CBF5-4731-920D-92AFB1BFAB7E}" presName="text" presStyleLbl="fgAcc0" presStyleIdx="0" presStyleCnt="1" custScaleX="271424" custScaleY="177807" custLinFactX="100000" custLinFactY="-72949" custLinFactNeighborX="184232" custLinFactNeighborY="-100000">
        <dgm:presLayoutVars>
          <dgm:chPref val="3"/>
        </dgm:presLayoutVars>
      </dgm:prSet>
      <dgm:spPr/>
      <dgm:t>
        <a:bodyPr/>
        <a:lstStyle/>
        <a:p>
          <a:endParaRPr lang="ru-RU"/>
        </a:p>
      </dgm:t>
    </dgm:pt>
    <dgm:pt modelId="{F30DBF92-EEA7-4E99-94CC-613213721F66}" type="pres">
      <dgm:prSet presAssocID="{208138EC-CBF5-4731-920D-92AFB1BFAB7E}" presName="hierChild2" presStyleCnt="0"/>
      <dgm:spPr/>
    </dgm:pt>
    <dgm:pt modelId="{467F573B-604D-4C70-9158-32D8F52FF699}" type="pres">
      <dgm:prSet presAssocID="{FF719687-DB01-473D-8438-EAB71EBC2B0F}" presName="Name10" presStyleLbl="parChTrans1D2" presStyleIdx="0" presStyleCnt="4"/>
      <dgm:spPr/>
      <dgm:t>
        <a:bodyPr/>
        <a:lstStyle/>
        <a:p>
          <a:endParaRPr lang="ru-RU"/>
        </a:p>
      </dgm:t>
    </dgm:pt>
    <dgm:pt modelId="{5F4A92CF-986F-434B-A9DF-73627CA9207A}" type="pres">
      <dgm:prSet presAssocID="{44A7E37B-C5B4-4AB1-ACE1-30246A330291}" presName="hierRoot2" presStyleCnt="0"/>
      <dgm:spPr/>
    </dgm:pt>
    <dgm:pt modelId="{7DF3EDAA-9DAD-467B-BDCE-8DE01A05C6C9}" type="pres">
      <dgm:prSet presAssocID="{44A7E37B-C5B4-4AB1-ACE1-30246A330291}" presName="composite2" presStyleCnt="0"/>
      <dgm:spPr/>
    </dgm:pt>
    <dgm:pt modelId="{9BE9F574-DBFA-4BA6-A013-97CBF03C55BD}" type="pres">
      <dgm:prSet presAssocID="{44A7E37B-C5B4-4AB1-ACE1-30246A330291}" presName="background2" presStyleLbl="node2" presStyleIdx="0" presStyleCnt="4"/>
      <dgm:spPr/>
    </dgm:pt>
    <dgm:pt modelId="{8809C80A-4F0A-4722-8F6E-E376F8E9495C}" type="pres">
      <dgm:prSet presAssocID="{44A7E37B-C5B4-4AB1-ACE1-30246A330291}" presName="text2" presStyleLbl="fgAcc2" presStyleIdx="0" presStyleCnt="4" custScaleX="286393" custScaleY="184131" custLinFactX="100000" custLinFactY="-113884" custLinFactNeighborX="186571" custLinFactNeighborY="-200000">
        <dgm:presLayoutVars>
          <dgm:chPref val="3"/>
        </dgm:presLayoutVars>
      </dgm:prSet>
      <dgm:spPr/>
      <dgm:t>
        <a:bodyPr/>
        <a:lstStyle/>
        <a:p>
          <a:endParaRPr lang="ru-RU"/>
        </a:p>
      </dgm:t>
    </dgm:pt>
    <dgm:pt modelId="{9CBB80AB-F7D7-4304-BEB5-829E6A09CACD}" type="pres">
      <dgm:prSet presAssocID="{44A7E37B-C5B4-4AB1-ACE1-30246A330291}" presName="hierChild3" presStyleCnt="0"/>
      <dgm:spPr/>
    </dgm:pt>
    <dgm:pt modelId="{B237F28E-7A1F-4E03-8CAB-E7518AD04A3E}" type="pres">
      <dgm:prSet presAssocID="{783F8211-0AC2-4E89-87DE-9CB64519FE41}" presName="Name17" presStyleLbl="parChTrans1D3" presStyleIdx="0" presStyleCnt="4"/>
      <dgm:spPr/>
      <dgm:t>
        <a:bodyPr/>
        <a:lstStyle/>
        <a:p>
          <a:endParaRPr lang="ru-RU"/>
        </a:p>
      </dgm:t>
    </dgm:pt>
    <dgm:pt modelId="{84B5759A-9B29-47FB-A080-E8F6CE46B9EB}" type="pres">
      <dgm:prSet presAssocID="{FB514ACD-FE82-4AE5-BE82-4E1172FCA64D}" presName="hierRoot3" presStyleCnt="0"/>
      <dgm:spPr/>
    </dgm:pt>
    <dgm:pt modelId="{5AA4B70F-51B0-4CF2-891C-C562C02A75EE}" type="pres">
      <dgm:prSet presAssocID="{FB514ACD-FE82-4AE5-BE82-4E1172FCA64D}" presName="composite3" presStyleCnt="0"/>
      <dgm:spPr/>
    </dgm:pt>
    <dgm:pt modelId="{96A05D35-B93B-48B1-9A96-5267F2B0FF86}" type="pres">
      <dgm:prSet presAssocID="{FB514ACD-FE82-4AE5-BE82-4E1172FCA64D}" presName="background3" presStyleLbl="node3" presStyleIdx="0" presStyleCnt="4"/>
      <dgm:spPr/>
    </dgm:pt>
    <dgm:pt modelId="{94F61BBE-2275-4F33-BFEC-AEA9250E3B88}" type="pres">
      <dgm:prSet presAssocID="{FB514ACD-FE82-4AE5-BE82-4E1172FCA64D}" presName="text3" presStyleLbl="fgAcc3" presStyleIdx="0" presStyleCnt="4" custScaleX="239542" custScaleY="350969" custLinFactY="-180231" custLinFactNeighborX="-14291" custLinFactNeighborY="-200000">
        <dgm:presLayoutVars>
          <dgm:chPref val="3"/>
        </dgm:presLayoutVars>
      </dgm:prSet>
      <dgm:spPr/>
      <dgm:t>
        <a:bodyPr/>
        <a:lstStyle/>
        <a:p>
          <a:endParaRPr lang="ru-RU"/>
        </a:p>
      </dgm:t>
    </dgm:pt>
    <dgm:pt modelId="{F49205D7-5CE0-4886-89B5-1D00A465B9D0}" type="pres">
      <dgm:prSet presAssocID="{FB514ACD-FE82-4AE5-BE82-4E1172FCA64D}" presName="hierChild4" presStyleCnt="0"/>
      <dgm:spPr/>
    </dgm:pt>
    <dgm:pt modelId="{D04C83C0-5CD2-4B0E-AE3E-55AD8653E8BA}" type="pres">
      <dgm:prSet presAssocID="{7F1E660C-290F-44AC-8889-09FD63766696}" presName="Name10" presStyleLbl="parChTrans1D2" presStyleIdx="1" presStyleCnt="4"/>
      <dgm:spPr/>
      <dgm:t>
        <a:bodyPr/>
        <a:lstStyle/>
        <a:p>
          <a:endParaRPr lang="ru-RU"/>
        </a:p>
      </dgm:t>
    </dgm:pt>
    <dgm:pt modelId="{F994309F-A5F7-48CC-843A-15C46A80BDFC}" type="pres">
      <dgm:prSet presAssocID="{B96C7742-C305-4603-BD47-ECD57A601240}" presName="hierRoot2" presStyleCnt="0"/>
      <dgm:spPr/>
    </dgm:pt>
    <dgm:pt modelId="{0FAA6B84-324A-4336-AD0B-90FE7F9D9832}" type="pres">
      <dgm:prSet presAssocID="{B96C7742-C305-4603-BD47-ECD57A601240}" presName="composite2" presStyleCnt="0"/>
      <dgm:spPr/>
    </dgm:pt>
    <dgm:pt modelId="{054EE150-40BD-40C3-8B1E-B6093C175785}" type="pres">
      <dgm:prSet presAssocID="{B96C7742-C305-4603-BD47-ECD57A601240}" presName="background2" presStyleLbl="node2" presStyleIdx="1" presStyleCnt="4"/>
      <dgm:spPr/>
    </dgm:pt>
    <dgm:pt modelId="{EDC30F95-5A93-4E1D-9C22-42866BFD0CD3}" type="pres">
      <dgm:prSet presAssocID="{B96C7742-C305-4603-BD47-ECD57A601240}" presName="text2" presStyleLbl="fgAcc2" presStyleIdx="1" presStyleCnt="4" custScaleX="247046" custScaleY="163775" custLinFactNeighborX="-12107" custLinFactNeighborY="-16549">
        <dgm:presLayoutVars>
          <dgm:chPref val="3"/>
        </dgm:presLayoutVars>
      </dgm:prSet>
      <dgm:spPr/>
      <dgm:t>
        <a:bodyPr/>
        <a:lstStyle/>
        <a:p>
          <a:endParaRPr lang="ru-RU"/>
        </a:p>
      </dgm:t>
    </dgm:pt>
    <dgm:pt modelId="{88A9B0F9-E079-49B5-8C69-E069F85BF463}" type="pres">
      <dgm:prSet presAssocID="{B96C7742-C305-4603-BD47-ECD57A601240}" presName="hierChild3" presStyleCnt="0"/>
      <dgm:spPr/>
    </dgm:pt>
    <dgm:pt modelId="{3FF10D61-FAA6-4EB9-847B-B03963168562}" type="pres">
      <dgm:prSet presAssocID="{4AFC3002-B36A-41FA-AD9A-754E1FD33062}" presName="Name17" presStyleLbl="parChTrans1D3" presStyleIdx="1" presStyleCnt="4"/>
      <dgm:spPr/>
      <dgm:t>
        <a:bodyPr/>
        <a:lstStyle/>
        <a:p>
          <a:endParaRPr lang="ru-RU"/>
        </a:p>
      </dgm:t>
    </dgm:pt>
    <dgm:pt modelId="{D32A6676-8F7C-48BB-9330-0E7520A95187}" type="pres">
      <dgm:prSet presAssocID="{CEA37ACC-300C-44D0-9DA2-6F0CE3FB5CB7}" presName="hierRoot3" presStyleCnt="0"/>
      <dgm:spPr/>
    </dgm:pt>
    <dgm:pt modelId="{1779197F-C92B-4CCC-AEDF-83A921AD4192}" type="pres">
      <dgm:prSet presAssocID="{CEA37ACC-300C-44D0-9DA2-6F0CE3FB5CB7}" presName="composite3" presStyleCnt="0"/>
      <dgm:spPr/>
    </dgm:pt>
    <dgm:pt modelId="{9D397A20-FEC9-456C-B61D-17EFE4F21D76}" type="pres">
      <dgm:prSet presAssocID="{CEA37ACC-300C-44D0-9DA2-6F0CE3FB5CB7}" presName="background3" presStyleLbl="node3" presStyleIdx="1" presStyleCnt="4"/>
      <dgm:spPr/>
    </dgm:pt>
    <dgm:pt modelId="{2F9ADC70-1AFE-40F7-B2BD-F48CC8C5047C}" type="pres">
      <dgm:prSet presAssocID="{CEA37ACC-300C-44D0-9DA2-6F0CE3FB5CB7}" presName="text3" presStyleLbl="fgAcc3" presStyleIdx="1" presStyleCnt="4" custScaleX="303115" custScaleY="361681" custLinFactX="-100000" custLinFactY="65105" custLinFactNeighborX="-157376" custLinFactNeighborY="100000">
        <dgm:presLayoutVars>
          <dgm:chPref val="3"/>
        </dgm:presLayoutVars>
      </dgm:prSet>
      <dgm:spPr/>
      <dgm:t>
        <a:bodyPr/>
        <a:lstStyle/>
        <a:p>
          <a:endParaRPr lang="ru-RU"/>
        </a:p>
      </dgm:t>
    </dgm:pt>
    <dgm:pt modelId="{CBF7AB40-5B55-4D44-B3F0-1A14E18EF106}" type="pres">
      <dgm:prSet presAssocID="{CEA37ACC-300C-44D0-9DA2-6F0CE3FB5CB7}" presName="hierChild4" presStyleCnt="0"/>
      <dgm:spPr/>
    </dgm:pt>
    <dgm:pt modelId="{9549A2CA-A8B9-412F-8582-D7393FCDCF81}" type="pres">
      <dgm:prSet presAssocID="{066CEE07-8D1D-4522-B3E0-CBBA561AC027}" presName="Name10" presStyleLbl="parChTrans1D2" presStyleIdx="2" presStyleCnt="4"/>
      <dgm:spPr/>
      <dgm:t>
        <a:bodyPr/>
        <a:lstStyle/>
        <a:p>
          <a:endParaRPr lang="ru-RU"/>
        </a:p>
      </dgm:t>
    </dgm:pt>
    <dgm:pt modelId="{C614C76F-0471-40F4-8817-07BE98B76A2A}" type="pres">
      <dgm:prSet presAssocID="{E8900F77-7EA4-4E7F-BA7A-B87B440475F1}" presName="hierRoot2" presStyleCnt="0"/>
      <dgm:spPr/>
    </dgm:pt>
    <dgm:pt modelId="{94D45E68-85D6-46DF-BBF5-8F590B1DD9FE}" type="pres">
      <dgm:prSet presAssocID="{E8900F77-7EA4-4E7F-BA7A-B87B440475F1}" presName="composite2" presStyleCnt="0"/>
      <dgm:spPr/>
    </dgm:pt>
    <dgm:pt modelId="{4E217496-DAED-4D30-AF0E-57C177328ACA}" type="pres">
      <dgm:prSet presAssocID="{E8900F77-7EA4-4E7F-BA7A-B87B440475F1}" presName="background2" presStyleLbl="node2" presStyleIdx="2" presStyleCnt="4"/>
      <dgm:spPr/>
    </dgm:pt>
    <dgm:pt modelId="{8B6E02AD-D702-4716-995A-04D5A4AD7DBE}" type="pres">
      <dgm:prSet presAssocID="{E8900F77-7EA4-4E7F-BA7A-B87B440475F1}" presName="text2" presStyleLbl="fgAcc2" presStyleIdx="2" presStyleCnt="4" custScaleX="275236" custScaleY="176452" custLinFactNeighborX="23662" custLinFactNeighborY="-87088">
        <dgm:presLayoutVars>
          <dgm:chPref val="3"/>
        </dgm:presLayoutVars>
      </dgm:prSet>
      <dgm:spPr/>
      <dgm:t>
        <a:bodyPr/>
        <a:lstStyle/>
        <a:p>
          <a:endParaRPr lang="ru-RU"/>
        </a:p>
      </dgm:t>
    </dgm:pt>
    <dgm:pt modelId="{6F6F8323-3EDA-4838-BB6C-550D6F3B01CE}" type="pres">
      <dgm:prSet presAssocID="{E8900F77-7EA4-4E7F-BA7A-B87B440475F1}" presName="hierChild3" presStyleCnt="0"/>
      <dgm:spPr/>
    </dgm:pt>
    <dgm:pt modelId="{6A87E26E-C2F0-4057-9821-78387203DD69}" type="pres">
      <dgm:prSet presAssocID="{FD65B41F-FEF3-4FDB-8D3E-916D76712A5D}" presName="Name17" presStyleLbl="parChTrans1D3" presStyleIdx="2" presStyleCnt="4"/>
      <dgm:spPr/>
      <dgm:t>
        <a:bodyPr/>
        <a:lstStyle/>
        <a:p>
          <a:endParaRPr lang="ru-RU"/>
        </a:p>
      </dgm:t>
    </dgm:pt>
    <dgm:pt modelId="{09EA3540-20CD-4491-BB6F-B594366E63FC}" type="pres">
      <dgm:prSet presAssocID="{3AB7D46E-4962-421E-A755-1DBF0F0CCA84}" presName="hierRoot3" presStyleCnt="0"/>
      <dgm:spPr/>
    </dgm:pt>
    <dgm:pt modelId="{8CFC0B95-3EAA-4799-8813-58A3FE158F82}" type="pres">
      <dgm:prSet presAssocID="{3AB7D46E-4962-421E-A755-1DBF0F0CCA84}" presName="composite3" presStyleCnt="0"/>
      <dgm:spPr/>
    </dgm:pt>
    <dgm:pt modelId="{9419E535-0705-49AA-8C40-8E95A2FE275B}" type="pres">
      <dgm:prSet presAssocID="{3AB7D46E-4962-421E-A755-1DBF0F0CCA84}" presName="background3" presStyleLbl="node3" presStyleIdx="2" presStyleCnt="4"/>
      <dgm:spPr/>
    </dgm:pt>
    <dgm:pt modelId="{ED188A85-E2F5-4808-8F4C-EE4BAF55816A}" type="pres">
      <dgm:prSet presAssocID="{3AB7D46E-4962-421E-A755-1DBF0F0CCA84}" presName="text3" presStyleLbl="fgAcc3" presStyleIdx="2" presStyleCnt="4" custScaleX="305422" custScaleY="376104" custLinFactNeighborX="-73157" custLinFactNeighborY="-11228">
        <dgm:presLayoutVars>
          <dgm:chPref val="3"/>
        </dgm:presLayoutVars>
      </dgm:prSet>
      <dgm:spPr/>
      <dgm:t>
        <a:bodyPr/>
        <a:lstStyle/>
        <a:p>
          <a:endParaRPr lang="ru-RU"/>
        </a:p>
      </dgm:t>
    </dgm:pt>
    <dgm:pt modelId="{BF0A6419-91BB-405B-B1F6-BFDC47AA2764}" type="pres">
      <dgm:prSet presAssocID="{3AB7D46E-4962-421E-A755-1DBF0F0CCA84}" presName="hierChild4" presStyleCnt="0"/>
      <dgm:spPr/>
    </dgm:pt>
    <dgm:pt modelId="{F076BF22-4FF4-47E3-8FD9-E630EF56D88A}" type="pres">
      <dgm:prSet presAssocID="{E711B1EC-D725-4A49-96E6-F8F6DD6A0834}" presName="Name10" presStyleLbl="parChTrans1D2" presStyleIdx="3" presStyleCnt="4"/>
      <dgm:spPr/>
      <dgm:t>
        <a:bodyPr/>
        <a:lstStyle/>
        <a:p>
          <a:endParaRPr lang="ru-RU"/>
        </a:p>
      </dgm:t>
    </dgm:pt>
    <dgm:pt modelId="{A3DD0CF0-FBEE-4A21-9FD1-1E383D50FBA4}" type="pres">
      <dgm:prSet presAssocID="{73C6D0F5-D199-4CBF-8021-B809007FC7C8}" presName="hierRoot2" presStyleCnt="0"/>
      <dgm:spPr/>
    </dgm:pt>
    <dgm:pt modelId="{8D0DEB7B-4078-4DFD-A6B1-CA7E31216437}" type="pres">
      <dgm:prSet presAssocID="{73C6D0F5-D199-4CBF-8021-B809007FC7C8}" presName="composite2" presStyleCnt="0"/>
      <dgm:spPr/>
    </dgm:pt>
    <dgm:pt modelId="{260298A4-0EA8-44F8-9736-5201AE52BE88}" type="pres">
      <dgm:prSet presAssocID="{73C6D0F5-D199-4CBF-8021-B809007FC7C8}" presName="background2" presStyleLbl="node2" presStyleIdx="3" presStyleCnt="4"/>
      <dgm:spPr/>
    </dgm:pt>
    <dgm:pt modelId="{3166CC59-DED3-43B0-A5E8-D6B6CEBC9AEA}" type="pres">
      <dgm:prSet presAssocID="{73C6D0F5-D199-4CBF-8021-B809007FC7C8}" presName="text2" presStyleLbl="fgAcc2" presStyleIdx="3" presStyleCnt="4" custScaleX="244221" custScaleY="177646" custLinFactNeighborX="9603" custLinFactNeighborY="-74709">
        <dgm:presLayoutVars>
          <dgm:chPref val="3"/>
        </dgm:presLayoutVars>
      </dgm:prSet>
      <dgm:spPr/>
      <dgm:t>
        <a:bodyPr/>
        <a:lstStyle/>
        <a:p>
          <a:endParaRPr lang="ru-RU"/>
        </a:p>
      </dgm:t>
    </dgm:pt>
    <dgm:pt modelId="{41519DA2-0772-47D4-AFAA-B84BE86A2BD6}" type="pres">
      <dgm:prSet presAssocID="{73C6D0F5-D199-4CBF-8021-B809007FC7C8}" presName="hierChild3" presStyleCnt="0"/>
      <dgm:spPr/>
    </dgm:pt>
    <dgm:pt modelId="{39565A9E-7E9A-4343-BDEB-4EDB4DC3968A}" type="pres">
      <dgm:prSet presAssocID="{EEC5C7CC-59DD-4E19-B953-8DEE9F0DB23B}" presName="Name17" presStyleLbl="parChTrans1D3" presStyleIdx="3" presStyleCnt="4"/>
      <dgm:spPr/>
      <dgm:t>
        <a:bodyPr/>
        <a:lstStyle/>
        <a:p>
          <a:endParaRPr lang="ru-RU"/>
        </a:p>
      </dgm:t>
    </dgm:pt>
    <dgm:pt modelId="{C5FE1437-D117-4F65-B84E-24B702E72A31}" type="pres">
      <dgm:prSet presAssocID="{61FF7E0D-4AB1-4D61-B59D-2FB8A2A0E86B}" presName="hierRoot3" presStyleCnt="0"/>
      <dgm:spPr/>
    </dgm:pt>
    <dgm:pt modelId="{FB3EFD16-2D67-4D3D-B2D8-E8C41413DFC6}" type="pres">
      <dgm:prSet presAssocID="{61FF7E0D-4AB1-4D61-B59D-2FB8A2A0E86B}" presName="composite3" presStyleCnt="0"/>
      <dgm:spPr/>
    </dgm:pt>
    <dgm:pt modelId="{F0628071-3976-4D18-BAF7-D672A5F213EF}" type="pres">
      <dgm:prSet presAssocID="{61FF7E0D-4AB1-4D61-B59D-2FB8A2A0E86B}" presName="background3" presStyleLbl="node3" presStyleIdx="3" presStyleCnt="4"/>
      <dgm:spPr/>
    </dgm:pt>
    <dgm:pt modelId="{BAE30CE5-90AD-4CE2-B5A2-65C3DAF6895B}" type="pres">
      <dgm:prSet presAssocID="{61FF7E0D-4AB1-4D61-B59D-2FB8A2A0E86B}" presName="text3" presStyleLbl="fgAcc3" presStyleIdx="3" presStyleCnt="4" custScaleX="299990" custScaleY="366158" custLinFactY="10822" custLinFactNeighborX="-19922" custLinFactNeighborY="100000">
        <dgm:presLayoutVars>
          <dgm:chPref val="3"/>
        </dgm:presLayoutVars>
      </dgm:prSet>
      <dgm:spPr/>
      <dgm:t>
        <a:bodyPr/>
        <a:lstStyle/>
        <a:p>
          <a:endParaRPr lang="ru-RU"/>
        </a:p>
      </dgm:t>
    </dgm:pt>
    <dgm:pt modelId="{DA0E0A80-C9D3-4564-8E05-0831C25E97FB}" type="pres">
      <dgm:prSet presAssocID="{61FF7E0D-4AB1-4D61-B59D-2FB8A2A0E86B}" presName="hierChild4" presStyleCnt="0"/>
      <dgm:spPr/>
    </dgm:pt>
  </dgm:ptLst>
  <dgm:cxnLst>
    <dgm:cxn modelId="{515041FA-A4BE-4D47-82F9-D8F3D853E25C}" type="presOf" srcId="{E711B1EC-D725-4A49-96E6-F8F6DD6A0834}" destId="{F076BF22-4FF4-47E3-8FD9-E630EF56D88A}" srcOrd="0" destOrd="0" presId="urn:microsoft.com/office/officeart/2005/8/layout/hierarchy1"/>
    <dgm:cxn modelId="{3EB8D322-4BC8-40C5-A16A-59A9631B30B0}" type="presOf" srcId="{E8900F77-7EA4-4E7F-BA7A-B87B440475F1}" destId="{8B6E02AD-D702-4716-995A-04D5A4AD7DBE}" srcOrd="0" destOrd="0" presId="urn:microsoft.com/office/officeart/2005/8/layout/hierarchy1"/>
    <dgm:cxn modelId="{1B0AD2B4-089F-484F-BA94-3038B0F8634C}" srcId="{208138EC-CBF5-4731-920D-92AFB1BFAB7E}" destId="{B96C7742-C305-4603-BD47-ECD57A601240}" srcOrd="1" destOrd="0" parTransId="{7F1E660C-290F-44AC-8889-09FD63766696}" sibTransId="{3748D3F5-9139-4F43-8327-45F64028AD92}"/>
    <dgm:cxn modelId="{5A62FD79-1CCE-4BFD-A42A-78AD5C245D2F}" srcId="{B96C7742-C305-4603-BD47-ECD57A601240}" destId="{CEA37ACC-300C-44D0-9DA2-6F0CE3FB5CB7}" srcOrd="0" destOrd="0" parTransId="{4AFC3002-B36A-41FA-AD9A-754E1FD33062}" sibTransId="{8A57A30D-B135-494A-862B-8B9D816465E6}"/>
    <dgm:cxn modelId="{10214670-FF95-4DB3-A6D7-129D815CF134}" type="presOf" srcId="{783F8211-0AC2-4E89-87DE-9CB64519FE41}" destId="{B237F28E-7A1F-4E03-8CAB-E7518AD04A3E}" srcOrd="0" destOrd="0" presId="urn:microsoft.com/office/officeart/2005/8/layout/hierarchy1"/>
    <dgm:cxn modelId="{E1A6D379-C35F-411D-A1F9-4BCC3CCF005A}" type="presOf" srcId="{4AFC3002-B36A-41FA-AD9A-754E1FD33062}" destId="{3FF10D61-FAA6-4EB9-847B-B03963168562}" srcOrd="0" destOrd="0" presId="urn:microsoft.com/office/officeart/2005/8/layout/hierarchy1"/>
    <dgm:cxn modelId="{5DD1430A-1FC0-4BF9-BF9C-819CD1E33321}" type="presOf" srcId="{FD65B41F-FEF3-4FDB-8D3E-916D76712A5D}" destId="{6A87E26E-C2F0-4057-9821-78387203DD69}" srcOrd="0" destOrd="0" presId="urn:microsoft.com/office/officeart/2005/8/layout/hierarchy1"/>
    <dgm:cxn modelId="{741AA43E-88D7-430A-8F25-F382DEC2BFA9}" type="presOf" srcId="{B96C7742-C305-4603-BD47-ECD57A601240}" destId="{EDC30F95-5A93-4E1D-9C22-42866BFD0CD3}" srcOrd="0" destOrd="0" presId="urn:microsoft.com/office/officeart/2005/8/layout/hierarchy1"/>
    <dgm:cxn modelId="{1911E5C8-7E9A-4C10-BACF-FB51BC3C9CC8}" type="presOf" srcId="{7F1E660C-290F-44AC-8889-09FD63766696}" destId="{D04C83C0-5CD2-4B0E-AE3E-55AD8653E8BA}" srcOrd="0" destOrd="0" presId="urn:microsoft.com/office/officeart/2005/8/layout/hierarchy1"/>
    <dgm:cxn modelId="{EAB7F569-0EFB-493A-9930-ED6839DC5137}" srcId="{208138EC-CBF5-4731-920D-92AFB1BFAB7E}" destId="{E8900F77-7EA4-4E7F-BA7A-B87B440475F1}" srcOrd="2" destOrd="0" parTransId="{066CEE07-8D1D-4522-B3E0-CBBA561AC027}" sibTransId="{2D819155-DB1E-4227-A056-B1D7415E153F}"/>
    <dgm:cxn modelId="{96E32053-4DE0-4D91-A413-5267898D845E}" type="presOf" srcId="{208138EC-CBF5-4731-920D-92AFB1BFAB7E}" destId="{EED4E8BF-8448-4009-A993-22DF85F05BF7}" srcOrd="0" destOrd="0" presId="urn:microsoft.com/office/officeart/2005/8/layout/hierarchy1"/>
    <dgm:cxn modelId="{15160B4B-958F-4878-A427-71FEF5B434FE}" srcId="{44A7E37B-C5B4-4AB1-ACE1-30246A330291}" destId="{FB514ACD-FE82-4AE5-BE82-4E1172FCA64D}" srcOrd="0" destOrd="0" parTransId="{783F8211-0AC2-4E89-87DE-9CB64519FE41}" sibTransId="{22152306-1655-44B7-88E0-3C217EB7BEBA}"/>
    <dgm:cxn modelId="{8DDA2E9C-9099-4563-8B3E-EDB60EAFB066}" type="presOf" srcId="{066CEE07-8D1D-4522-B3E0-CBBA561AC027}" destId="{9549A2CA-A8B9-412F-8582-D7393FCDCF81}" srcOrd="0" destOrd="0" presId="urn:microsoft.com/office/officeart/2005/8/layout/hierarchy1"/>
    <dgm:cxn modelId="{3AD29FE4-9BA4-411A-8A5C-244C6633AB83}" srcId="{208138EC-CBF5-4731-920D-92AFB1BFAB7E}" destId="{44A7E37B-C5B4-4AB1-ACE1-30246A330291}" srcOrd="0" destOrd="0" parTransId="{FF719687-DB01-473D-8438-EAB71EBC2B0F}" sibTransId="{E0EFBCC9-E467-4D1F-B462-C9D47A9EFF9E}"/>
    <dgm:cxn modelId="{BB074509-380D-4A1D-9B81-CEFA958CACB7}" type="presOf" srcId="{FF719687-DB01-473D-8438-EAB71EBC2B0F}" destId="{467F573B-604D-4C70-9158-32D8F52FF699}" srcOrd="0" destOrd="0" presId="urn:microsoft.com/office/officeart/2005/8/layout/hierarchy1"/>
    <dgm:cxn modelId="{5CC5DEC8-BEA1-49D4-85A1-9B68F837C437}" type="presOf" srcId="{73C6D0F5-D199-4CBF-8021-B809007FC7C8}" destId="{3166CC59-DED3-43B0-A5E8-D6B6CEBC9AEA}" srcOrd="0" destOrd="0" presId="urn:microsoft.com/office/officeart/2005/8/layout/hierarchy1"/>
    <dgm:cxn modelId="{A6FE510A-CB28-4F02-8459-351FA2F27E36}" srcId="{73C6D0F5-D199-4CBF-8021-B809007FC7C8}" destId="{61FF7E0D-4AB1-4D61-B59D-2FB8A2A0E86B}" srcOrd="0" destOrd="0" parTransId="{EEC5C7CC-59DD-4E19-B953-8DEE9F0DB23B}" sibTransId="{C6C62965-2195-4148-AACC-4EE659C4F92D}"/>
    <dgm:cxn modelId="{D1EA8F58-3945-441A-B769-DEA95B33C8E9}" type="presOf" srcId="{FB514ACD-FE82-4AE5-BE82-4E1172FCA64D}" destId="{94F61BBE-2275-4F33-BFEC-AEA9250E3B88}" srcOrd="0" destOrd="0" presId="urn:microsoft.com/office/officeart/2005/8/layout/hierarchy1"/>
    <dgm:cxn modelId="{7C07388B-DEDB-422E-9FA4-239B4D37FCAC}" type="presOf" srcId="{44A7E37B-C5B4-4AB1-ACE1-30246A330291}" destId="{8809C80A-4F0A-4722-8F6E-E376F8E9495C}" srcOrd="0" destOrd="0" presId="urn:microsoft.com/office/officeart/2005/8/layout/hierarchy1"/>
    <dgm:cxn modelId="{16D12BEA-A709-4727-9C85-FD04D550D5E5}" type="presOf" srcId="{CEA37ACC-300C-44D0-9DA2-6F0CE3FB5CB7}" destId="{2F9ADC70-1AFE-40F7-B2BD-F48CC8C5047C}" srcOrd="0" destOrd="0" presId="urn:microsoft.com/office/officeart/2005/8/layout/hierarchy1"/>
    <dgm:cxn modelId="{2868606E-4582-4446-95CB-6F5B6BE14E43}" type="presOf" srcId="{3AB7D46E-4962-421E-A755-1DBF0F0CCA84}" destId="{ED188A85-E2F5-4808-8F4C-EE4BAF55816A}" srcOrd="0" destOrd="0" presId="urn:microsoft.com/office/officeart/2005/8/layout/hierarchy1"/>
    <dgm:cxn modelId="{DB5C4F6B-B11A-4501-838F-83F6CC412ECE}" srcId="{BF9F38A2-D0E1-419E-BB2E-4547BE0CBF45}" destId="{208138EC-CBF5-4731-920D-92AFB1BFAB7E}" srcOrd="0" destOrd="0" parTransId="{3CAA7806-C865-4518-A0A4-1975B17145CE}" sibTransId="{A87B5903-25F5-4680-AA70-2127283074C5}"/>
    <dgm:cxn modelId="{E1AEE9F1-7523-44F2-9E75-AFF3CD0CB89F}" srcId="{208138EC-CBF5-4731-920D-92AFB1BFAB7E}" destId="{73C6D0F5-D199-4CBF-8021-B809007FC7C8}" srcOrd="3" destOrd="0" parTransId="{E711B1EC-D725-4A49-96E6-F8F6DD6A0834}" sibTransId="{D9A01F81-5857-434B-B299-88EBA5989DAA}"/>
    <dgm:cxn modelId="{F377A1C6-431E-4B77-894B-A80AF7661A5E}" srcId="{E8900F77-7EA4-4E7F-BA7A-B87B440475F1}" destId="{3AB7D46E-4962-421E-A755-1DBF0F0CCA84}" srcOrd="0" destOrd="0" parTransId="{FD65B41F-FEF3-4FDB-8D3E-916D76712A5D}" sibTransId="{53237818-080F-4831-A6E7-4CB10F2B1946}"/>
    <dgm:cxn modelId="{AEB8559D-A222-42B0-A92C-8EA26512439B}" type="presOf" srcId="{EEC5C7CC-59DD-4E19-B953-8DEE9F0DB23B}" destId="{39565A9E-7E9A-4343-BDEB-4EDB4DC3968A}" srcOrd="0" destOrd="0" presId="urn:microsoft.com/office/officeart/2005/8/layout/hierarchy1"/>
    <dgm:cxn modelId="{C5C0A196-9DF0-416A-8437-7642BDE7BECC}" type="presOf" srcId="{61FF7E0D-4AB1-4D61-B59D-2FB8A2A0E86B}" destId="{BAE30CE5-90AD-4CE2-B5A2-65C3DAF6895B}" srcOrd="0" destOrd="0" presId="urn:microsoft.com/office/officeart/2005/8/layout/hierarchy1"/>
    <dgm:cxn modelId="{0A7B4427-2627-4126-9040-492D188E662B}" type="presOf" srcId="{BF9F38A2-D0E1-419E-BB2E-4547BE0CBF45}" destId="{8487B35D-6651-4E8B-99EF-5EB8F62FBFED}" srcOrd="0" destOrd="0" presId="urn:microsoft.com/office/officeart/2005/8/layout/hierarchy1"/>
    <dgm:cxn modelId="{FAB5D054-20FD-4CD9-B649-1286E7C5EEF1}" type="presParOf" srcId="{8487B35D-6651-4E8B-99EF-5EB8F62FBFED}" destId="{84E23947-B6DE-48AE-A0F7-50DF0973B353}" srcOrd="0" destOrd="0" presId="urn:microsoft.com/office/officeart/2005/8/layout/hierarchy1"/>
    <dgm:cxn modelId="{5B4260CF-B669-4AD4-B117-10818C8EBE2E}" type="presParOf" srcId="{84E23947-B6DE-48AE-A0F7-50DF0973B353}" destId="{A161D927-6A38-4F50-9D66-2610C02FB1BA}" srcOrd="0" destOrd="0" presId="urn:microsoft.com/office/officeart/2005/8/layout/hierarchy1"/>
    <dgm:cxn modelId="{F8859847-3FD3-4AB2-B59A-8CFF148F31CF}" type="presParOf" srcId="{A161D927-6A38-4F50-9D66-2610C02FB1BA}" destId="{BA5678C1-4E9C-442B-B4B0-242F44D5B101}" srcOrd="0" destOrd="0" presId="urn:microsoft.com/office/officeart/2005/8/layout/hierarchy1"/>
    <dgm:cxn modelId="{1943AE41-CF21-4447-9FD7-19EE6C7BA4C7}" type="presParOf" srcId="{A161D927-6A38-4F50-9D66-2610C02FB1BA}" destId="{EED4E8BF-8448-4009-A993-22DF85F05BF7}" srcOrd="1" destOrd="0" presId="urn:microsoft.com/office/officeart/2005/8/layout/hierarchy1"/>
    <dgm:cxn modelId="{CBB7E45E-0211-4D40-9BF6-97777A8E0650}" type="presParOf" srcId="{84E23947-B6DE-48AE-A0F7-50DF0973B353}" destId="{F30DBF92-EEA7-4E99-94CC-613213721F66}" srcOrd="1" destOrd="0" presId="urn:microsoft.com/office/officeart/2005/8/layout/hierarchy1"/>
    <dgm:cxn modelId="{EA92A15C-400E-4B78-BBEF-BCA095559498}" type="presParOf" srcId="{F30DBF92-EEA7-4E99-94CC-613213721F66}" destId="{467F573B-604D-4C70-9158-32D8F52FF699}" srcOrd="0" destOrd="0" presId="urn:microsoft.com/office/officeart/2005/8/layout/hierarchy1"/>
    <dgm:cxn modelId="{77522D06-A626-4E91-B7A6-4D873CF40E1D}" type="presParOf" srcId="{F30DBF92-EEA7-4E99-94CC-613213721F66}" destId="{5F4A92CF-986F-434B-A9DF-73627CA9207A}" srcOrd="1" destOrd="0" presId="urn:microsoft.com/office/officeart/2005/8/layout/hierarchy1"/>
    <dgm:cxn modelId="{B361EE81-6BC6-4178-B929-D91AA10AD922}" type="presParOf" srcId="{5F4A92CF-986F-434B-A9DF-73627CA9207A}" destId="{7DF3EDAA-9DAD-467B-BDCE-8DE01A05C6C9}" srcOrd="0" destOrd="0" presId="urn:microsoft.com/office/officeart/2005/8/layout/hierarchy1"/>
    <dgm:cxn modelId="{BF6DE77F-2482-4D67-885C-1E91C0C80909}" type="presParOf" srcId="{7DF3EDAA-9DAD-467B-BDCE-8DE01A05C6C9}" destId="{9BE9F574-DBFA-4BA6-A013-97CBF03C55BD}" srcOrd="0" destOrd="0" presId="urn:microsoft.com/office/officeart/2005/8/layout/hierarchy1"/>
    <dgm:cxn modelId="{9BBEBFFD-0D3F-4648-AEC6-1E126A5EE023}" type="presParOf" srcId="{7DF3EDAA-9DAD-467B-BDCE-8DE01A05C6C9}" destId="{8809C80A-4F0A-4722-8F6E-E376F8E9495C}" srcOrd="1" destOrd="0" presId="urn:microsoft.com/office/officeart/2005/8/layout/hierarchy1"/>
    <dgm:cxn modelId="{A8FA315E-3478-4952-82B9-67AA80AF945C}" type="presParOf" srcId="{5F4A92CF-986F-434B-A9DF-73627CA9207A}" destId="{9CBB80AB-F7D7-4304-BEB5-829E6A09CACD}" srcOrd="1" destOrd="0" presId="urn:microsoft.com/office/officeart/2005/8/layout/hierarchy1"/>
    <dgm:cxn modelId="{A9D70A1F-1A00-4E5C-BF06-C8569C89AF7C}" type="presParOf" srcId="{9CBB80AB-F7D7-4304-BEB5-829E6A09CACD}" destId="{B237F28E-7A1F-4E03-8CAB-E7518AD04A3E}" srcOrd="0" destOrd="0" presId="urn:microsoft.com/office/officeart/2005/8/layout/hierarchy1"/>
    <dgm:cxn modelId="{D07E6166-D5DE-42EA-8D57-0F4E41121962}" type="presParOf" srcId="{9CBB80AB-F7D7-4304-BEB5-829E6A09CACD}" destId="{84B5759A-9B29-47FB-A080-E8F6CE46B9EB}" srcOrd="1" destOrd="0" presId="urn:microsoft.com/office/officeart/2005/8/layout/hierarchy1"/>
    <dgm:cxn modelId="{95BB52BA-E71E-4AF3-984C-8AE845637944}" type="presParOf" srcId="{84B5759A-9B29-47FB-A080-E8F6CE46B9EB}" destId="{5AA4B70F-51B0-4CF2-891C-C562C02A75EE}" srcOrd="0" destOrd="0" presId="urn:microsoft.com/office/officeart/2005/8/layout/hierarchy1"/>
    <dgm:cxn modelId="{5AADB1B5-32A9-46A5-BFA3-D2D8FDC5C258}" type="presParOf" srcId="{5AA4B70F-51B0-4CF2-891C-C562C02A75EE}" destId="{96A05D35-B93B-48B1-9A96-5267F2B0FF86}" srcOrd="0" destOrd="0" presId="urn:microsoft.com/office/officeart/2005/8/layout/hierarchy1"/>
    <dgm:cxn modelId="{3A93078E-02E0-42DF-9873-58329C2F66DA}" type="presParOf" srcId="{5AA4B70F-51B0-4CF2-891C-C562C02A75EE}" destId="{94F61BBE-2275-4F33-BFEC-AEA9250E3B88}" srcOrd="1" destOrd="0" presId="urn:microsoft.com/office/officeart/2005/8/layout/hierarchy1"/>
    <dgm:cxn modelId="{B2AA042F-26DE-4ABB-B7B2-1B51D517887B}" type="presParOf" srcId="{84B5759A-9B29-47FB-A080-E8F6CE46B9EB}" destId="{F49205D7-5CE0-4886-89B5-1D00A465B9D0}" srcOrd="1" destOrd="0" presId="urn:microsoft.com/office/officeart/2005/8/layout/hierarchy1"/>
    <dgm:cxn modelId="{F0B9AE00-3DD0-44C2-9C22-353F579FA37B}" type="presParOf" srcId="{F30DBF92-EEA7-4E99-94CC-613213721F66}" destId="{D04C83C0-5CD2-4B0E-AE3E-55AD8653E8BA}" srcOrd="2" destOrd="0" presId="urn:microsoft.com/office/officeart/2005/8/layout/hierarchy1"/>
    <dgm:cxn modelId="{197E9B77-F120-4E58-B4E0-9A16F6C91889}" type="presParOf" srcId="{F30DBF92-EEA7-4E99-94CC-613213721F66}" destId="{F994309F-A5F7-48CC-843A-15C46A80BDFC}" srcOrd="3" destOrd="0" presId="urn:microsoft.com/office/officeart/2005/8/layout/hierarchy1"/>
    <dgm:cxn modelId="{0B9D9D60-37C6-4ECA-AAD6-0213ACA3AC79}" type="presParOf" srcId="{F994309F-A5F7-48CC-843A-15C46A80BDFC}" destId="{0FAA6B84-324A-4336-AD0B-90FE7F9D9832}" srcOrd="0" destOrd="0" presId="urn:microsoft.com/office/officeart/2005/8/layout/hierarchy1"/>
    <dgm:cxn modelId="{5587864B-C96A-472B-A25E-BFEA35341707}" type="presParOf" srcId="{0FAA6B84-324A-4336-AD0B-90FE7F9D9832}" destId="{054EE150-40BD-40C3-8B1E-B6093C175785}" srcOrd="0" destOrd="0" presId="urn:microsoft.com/office/officeart/2005/8/layout/hierarchy1"/>
    <dgm:cxn modelId="{E36FCD2A-B0BE-4046-846C-5A64CA55F80A}" type="presParOf" srcId="{0FAA6B84-324A-4336-AD0B-90FE7F9D9832}" destId="{EDC30F95-5A93-4E1D-9C22-42866BFD0CD3}" srcOrd="1" destOrd="0" presId="urn:microsoft.com/office/officeart/2005/8/layout/hierarchy1"/>
    <dgm:cxn modelId="{E9D1FA88-E1DE-4802-BCC6-D67B70711546}" type="presParOf" srcId="{F994309F-A5F7-48CC-843A-15C46A80BDFC}" destId="{88A9B0F9-E079-49B5-8C69-E069F85BF463}" srcOrd="1" destOrd="0" presId="urn:microsoft.com/office/officeart/2005/8/layout/hierarchy1"/>
    <dgm:cxn modelId="{5D527B99-8676-4EAD-8494-C80BAC103064}" type="presParOf" srcId="{88A9B0F9-E079-49B5-8C69-E069F85BF463}" destId="{3FF10D61-FAA6-4EB9-847B-B03963168562}" srcOrd="0" destOrd="0" presId="urn:microsoft.com/office/officeart/2005/8/layout/hierarchy1"/>
    <dgm:cxn modelId="{FAE779A1-ACA9-44A9-8F4A-44743ACE30B2}" type="presParOf" srcId="{88A9B0F9-E079-49B5-8C69-E069F85BF463}" destId="{D32A6676-8F7C-48BB-9330-0E7520A95187}" srcOrd="1" destOrd="0" presId="urn:microsoft.com/office/officeart/2005/8/layout/hierarchy1"/>
    <dgm:cxn modelId="{5FC9292C-DE96-416A-A555-C95949D10DE2}" type="presParOf" srcId="{D32A6676-8F7C-48BB-9330-0E7520A95187}" destId="{1779197F-C92B-4CCC-AEDF-83A921AD4192}" srcOrd="0" destOrd="0" presId="urn:microsoft.com/office/officeart/2005/8/layout/hierarchy1"/>
    <dgm:cxn modelId="{EEE6782B-F009-4DF2-8AA1-AD04DDAF8901}" type="presParOf" srcId="{1779197F-C92B-4CCC-AEDF-83A921AD4192}" destId="{9D397A20-FEC9-456C-B61D-17EFE4F21D76}" srcOrd="0" destOrd="0" presId="urn:microsoft.com/office/officeart/2005/8/layout/hierarchy1"/>
    <dgm:cxn modelId="{E06B1028-E6D9-44F3-A15B-EBA8210247BF}" type="presParOf" srcId="{1779197F-C92B-4CCC-AEDF-83A921AD4192}" destId="{2F9ADC70-1AFE-40F7-B2BD-F48CC8C5047C}" srcOrd="1" destOrd="0" presId="urn:microsoft.com/office/officeart/2005/8/layout/hierarchy1"/>
    <dgm:cxn modelId="{24F233B8-7893-407C-BC7D-5F5125A0903D}" type="presParOf" srcId="{D32A6676-8F7C-48BB-9330-0E7520A95187}" destId="{CBF7AB40-5B55-4D44-B3F0-1A14E18EF106}" srcOrd="1" destOrd="0" presId="urn:microsoft.com/office/officeart/2005/8/layout/hierarchy1"/>
    <dgm:cxn modelId="{E2362A18-6D6F-4589-8FA7-74A8410A56F6}" type="presParOf" srcId="{F30DBF92-EEA7-4E99-94CC-613213721F66}" destId="{9549A2CA-A8B9-412F-8582-D7393FCDCF81}" srcOrd="4" destOrd="0" presId="urn:microsoft.com/office/officeart/2005/8/layout/hierarchy1"/>
    <dgm:cxn modelId="{5D365BF9-7057-4056-815D-E2DAC44B04E9}" type="presParOf" srcId="{F30DBF92-EEA7-4E99-94CC-613213721F66}" destId="{C614C76F-0471-40F4-8817-07BE98B76A2A}" srcOrd="5" destOrd="0" presId="urn:microsoft.com/office/officeart/2005/8/layout/hierarchy1"/>
    <dgm:cxn modelId="{F98C9560-C269-4386-BE7D-47520608AF1A}" type="presParOf" srcId="{C614C76F-0471-40F4-8817-07BE98B76A2A}" destId="{94D45E68-85D6-46DF-BBF5-8F590B1DD9FE}" srcOrd="0" destOrd="0" presId="urn:microsoft.com/office/officeart/2005/8/layout/hierarchy1"/>
    <dgm:cxn modelId="{735DF7C0-C293-44AF-9C44-50FD4A851C58}" type="presParOf" srcId="{94D45E68-85D6-46DF-BBF5-8F590B1DD9FE}" destId="{4E217496-DAED-4D30-AF0E-57C177328ACA}" srcOrd="0" destOrd="0" presId="urn:microsoft.com/office/officeart/2005/8/layout/hierarchy1"/>
    <dgm:cxn modelId="{5DE1B2A7-40BF-479B-90A3-F79DD7AF7377}" type="presParOf" srcId="{94D45E68-85D6-46DF-BBF5-8F590B1DD9FE}" destId="{8B6E02AD-D702-4716-995A-04D5A4AD7DBE}" srcOrd="1" destOrd="0" presId="urn:microsoft.com/office/officeart/2005/8/layout/hierarchy1"/>
    <dgm:cxn modelId="{2D178BC0-4423-4C2F-AD52-C20C75766808}" type="presParOf" srcId="{C614C76F-0471-40F4-8817-07BE98B76A2A}" destId="{6F6F8323-3EDA-4838-BB6C-550D6F3B01CE}" srcOrd="1" destOrd="0" presId="urn:microsoft.com/office/officeart/2005/8/layout/hierarchy1"/>
    <dgm:cxn modelId="{03779211-A2E8-4DFD-9B14-BBE0F80EF33E}" type="presParOf" srcId="{6F6F8323-3EDA-4838-BB6C-550D6F3B01CE}" destId="{6A87E26E-C2F0-4057-9821-78387203DD69}" srcOrd="0" destOrd="0" presId="urn:microsoft.com/office/officeart/2005/8/layout/hierarchy1"/>
    <dgm:cxn modelId="{459BCD7D-C0A4-4A9E-A3DA-BDC703147B4A}" type="presParOf" srcId="{6F6F8323-3EDA-4838-BB6C-550D6F3B01CE}" destId="{09EA3540-20CD-4491-BB6F-B594366E63FC}" srcOrd="1" destOrd="0" presId="urn:microsoft.com/office/officeart/2005/8/layout/hierarchy1"/>
    <dgm:cxn modelId="{EF9D1EC6-BEC4-4F6F-892F-C4B55A4E6CE7}" type="presParOf" srcId="{09EA3540-20CD-4491-BB6F-B594366E63FC}" destId="{8CFC0B95-3EAA-4799-8813-58A3FE158F82}" srcOrd="0" destOrd="0" presId="urn:microsoft.com/office/officeart/2005/8/layout/hierarchy1"/>
    <dgm:cxn modelId="{AB7F39AB-BFFB-4A79-A710-28847789E12D}" type="presParOf" srcId="{8CFC0B95-3EAA-4799-8813-58A3FE158F82}" destId="{9419E535-0705-49AA-8C40-8E95A2FE275B}" srcOrd="0" destOrd="0" presId="urn:microsoft.com/office/officeart/2005/8/layout/hierarchy1"/>
    <dgm:cxn modelId="{CCE9AFFF-EE61-41B6-9B18-D349A10842DC}" type="presParOf" srcId="{8CFC0B95-3EAA-4799-8813-58A3FE158F82}" destId="{ED188A85-E2F5-4808-8F4C-EE4BAF55816A}" srcOrd="1" destOrd="0" presId="urn:microsoft.com/office/officeart/2005/8/layout/hierarchy1"/>
    <dgm:cxn modelId="{6D75510C-9BB6-4129-81ED-8A94B50EC004}" type="presParOf" srcId="{09EA3540-20CD-4491-BB6F-B594366E63FC}" destId="{BF0A6419-91BB-405B-B1F6-BFDC47AA2764}" srcOrd="1" destOrd="0" presId="urn:microsoft.com/office/officeart/2005/8/layout/hierarchy1"/>
    <dgm:cxn modelId="{15405DEA-BEC0-43D8-8B25-E14FC62870F3}" type="presParOf" srcId="{F30DBF92-EEA7-4E99-94CC-613213721F66}" destId="{F076BF22-4FF4-47E3-8FD9-E630EF56D88A}" srcOrd="6" destOrd="0" presId="urn:microsoft.com/office/officeart/2005/8/layout/hierarchy1"/>
    <dgm:cxn modelId="{84857E2F-AD54-48F7-80C5-06A1A4D9A555}" type="presParOf" srcId="{F30DBF92-EEA7-4E99-94CC-613213721F66}" destId="{A3DD0CF0-FBEE-4A21-9FD1-1E383D50FBA4}" srcOrd="7" destOrd="0" presId="urn:microsoft.com/office/officeart/2005/8/layout/hierarchy1"/>
    <dgm:cxn modelId="{1A021D33-9086-496E-8EEE-89DD42292926}" type="presParOf" srcId="{A3DD0CF0-FBEE-4A21-9FD1-1E383D50FBA4}" destId="{8D0DEB7B-4078-4DFD-A6B1-CA7E31216437}" srcOrd="0" destOrd="0" presId="urn:microsoft.com/office/officeart/2005/8/layout/hierarchy1"/>
    <dgm:cxn modelId="{3F36B73F-E2C9-44B9-8B51-4483A61F0650}" type="presParOf" srcId="{8D0DEB7B-4078-4DFD-A6B1-CA7E31216437}" destId="{260298A4-0EA8-44F8-9736-5201AE52BE88}" srcOrd="0" destOrd="0" presId="urn:microsoft.com/office/officeart/2005/8/layout/hierarchy1"/>
    <dgm:cxn modelId="{C039F125-322F-40CF-9863-89AB557D1E7C}" type="presParOf" srcId="{8D0DEB7B-4078-4DFD-A6B1-CA7E31216437}" destId="{3166CC59-DED3-43B0-A5E8-D6B6CEBC9AEA}" srcOrd="1" destOrd="0" presId="urn:microsoft.com/office/officeart/2005/8/layout/hierarchy1"/>
    <dgm:cxn modelId="{78DAEB3D-26CF-43DA-B64E-E3DD6DD95656}" type="presParOf" srcId="{A3DD0CF0-FBEE-4A21-9FD1-1E383D50FBA4}" destId="{41519DA2-0772-47D4-AFAA-B84BE86A2BD6}" srcOrd="1" destOrd="0" presId="urn:microsoft.com/office/officeart/2005/8/layout/hierarchy1"/>
    <dgm:cxn modelId="{633EEE4E-48D0-4D97-88DE-24DEBD6E7B8F}" type="presParOf" srcId="{41519DA2-0772-47D4-AFAA-B84BE86A2BD6}" destId="{39565A9E-7E9A-4343-BDEB-4EDB4DC3968A}" srcOrd="0" destOrd="0" presId="urn:microsoft.com/office/officeart/2005/8/layout/hierarchy1"/>
    <dgm:cxn modelId="{930C9A23-9006-4DC5-BB40-D44A4E93AF6B}" type="presParOf" srcId="{41519DA2-0772-47D4-AFAA-B84BE86A2BD6}" destId="{C5FE1437-D117-4F65-B84E-24B702E72A31}" srcOrd="1" destOrd="0" presId="urn:microsoft.com/office/officeart/2005/8/layout/hierarchy1"/>
    <dgm:cxn modelId="{97EC3C4D-E51D-4476-BC15-F379F37904C8}" type="presParOf" srcId="{C5FE1437-D117-4F65-B84E-24B702E72A31}" destId="{FB3EFD16-2D67-4D3D-B2D8-E8C41413DFC6}" srcOrd="0" destOrd="0" presId="urn:microsoft.com/office/officeart/2005/8/layout/hierarchy1"/>
    <dgm:cxn modelId="{3EB692CE-D900-44CB-A72B-F88C18476DCB}" type="presParOf" srcId="{FB3EFD16-2D67-4D3D-B2D8-E8C41413DFC6}" destId="{F0628071-3976-4D18-BAF7-D672A5F213EF}" srcOrd="0" destOrd="0" presId="urn:microsoft.com/office/officeart/2005/8/layout/hierarchy1"/>
    <dgm:cxn modelId="{26596336-0BA6-4D2E-9F92-5FB3858366C0}" type="presParOf" srcId="{FB3EFD16-2D67-4D3D-B2D8-E8C41413DFC6}" destId="{BAE30CE5-90AD-4CE2-B5A2-65C3DAF6895B}" srcOrd="1" destOrd="0" presId="urn:microsoft.com/office/officeart/2005/8/layout/hierarchy1"/>
    <dgm:cxn modelId="{2B64A845-3033-4DDD-8A9D-81F3CBC42146}" type="presParOf" srcId="{C5FE1437-D117-4F65-B84E-24B702E72A31}" destId="{DA0E0A80-C9D3-4564-8E05-0831C25E97F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43549-52B7-4C4D-829C-1BB4B531A9A5}">
      <dsp:nvSpPr>
        <dsp:cNvPr id="0" name=""/>
        <dsp:cNvSpPr/>
      </dsp:nvSpPr>
      <dsp:spPr>
        <a:xfrm rot="5400000">
          <a:off x="-317889" y="320743"/>
          <a:ext cx="2119266" cy="14834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ru-RU" sz="3000" kern="1200" dirty="0" smtClean="0"/>
            <a:t>Спарта</a:t>
          </a:r>
          <a:endParaRPr lang="ru-RU" sz="3000" kern="1200" dirty="0"/>
        </a:p>
      </dsp:txBody>
      <dsp:txXfrm rot="-5400000">
        <a:off x="1" y="744596"/>
        <a:ext cx="1483486" cy="635780"/>
      </dsp:txXfrm>
    </dsp:sp>
    <dsp:sp modelId="{80930D6C-EE4B-43A0-A2E5-525078526312}">
      <dsp:nvSpPr>
        <dsp:cNvPr id="0" name=""/>
        <dsp:cNvSpPr/>
      </dsp:nvSpPr>
      <dsp:spPr>
        <a:xfrm rot="5400000">
          <a:off x="2231825" y="-745485"/>
          <a:ext cx="1377523" cy="2874201"/>
        </a:xfrm>
        <a:prstGeom prst="round2SameRect">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0" tIns="31750" rIns="31750" bIns="31750" numCol="1" spcCol="1270" anchor="ctr" anchorCtr="0">
          <a:noAutofit/>
        </a:bodyPr>
        <a:lstStyle/>
        <a:p>
          <a:pPr marL="285750" lvl="1" indent="-285750" algn="l" defTabSz="2222500">
            <a:lnSpc>
              <a:spcPct val="90000"/>
            </a:lnSpc>
            <a:spcBef>
              <a:spcPct val="0"/>
            </a:spcBef>
            <a:spcAft>
              <a:spcPct val="15000"/>
            </a:spcAft>
            <a:buChar char="••"/>
          </a:pPr>
          <a:endParaRPr lang="ru-RU" sz="5000" kern="1200" dirty="0"/>
        </a:p>
      </dsp:txBody>
      <dsp:txXfrm rot="-5400000">
        <a:off x="1483487" y="70098"/>
        <a:ext cx="2806956" cy="1243033"/>
      </dsp:txXfrm>
    </dsp:sp>
    <dsp:sp modelId="{E7F7A63E-3A57-425E-A300-8EBE1C118D5A}">
      <dsp:nvSpPr>
        <dsp:cNvPr id="0" name=""/>
        <dsp:cNvSpPr/>
      </dsp:nvSpPr>
      <dsp:spPr>
        <a:xfrm rot="5400000">
          <a:off x="-317889" y="2222912"/>
          <a:ext cx="2119266" cy="14834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ru-RU" sz="3000" kern="1200" dirty="0" smtClean="0"/>
            <a:t>Афины</a:t>
          </a:r>
          <a:endParaRPr lang="ru-RU" sz="3000" kern="1200" dirty="0"/>
        </a:p>
      </dsp:txBody>
      <dsp:txXfrm rot="-5400000">
        <a:off x="1" y="2646765"/>
        <a:ext cx="1483486" cy="635780"/>
      </dsp:txXfrm>
    </dsp:sp>
    <dsp:sp modelId="{3EC80CD7-1BF8-4E33-9A21-9FA916E6DFA0}">
      <dsp:nvSpPr>
        <dsp:cNvPr id="0" name=""/>
        <dsp:cNvSpPr/>
      </dsp:nvSpPr>
      <dsp:spPr>
        <a:xfrm rot="5400000">
          <a:off x="2231825" y="1156683"/>
          <a:ext cx="1377523" cy="2874201"/>
        </a:xfrm>
        <a:prstGeom prst="round2SameRect">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endParaRPr lang="ru-RU" sz="3900" kern="1200" dirty="0"/>
        </a:p>
        <a:p>
          <a:pPr marL="285750" lvl="1" indent="-285750" algn="l" defTabSz="1733550">
            <a:lnSpc>
              <a:spcPct val="90000"/>
            </a:lnSpc>
            <a:spcBef>
              <a:spcPct val="0"/>
            </a:spcBef>
            <a:spcAft>
              <a:spcPct val="15000"/>
            </a:spcAft>
            <a:buChar char="••"/>
          </a:pPr>
          <a:endParaRPr lang="ru-RU" sz="3900" kern="1200" dirty="0"/>
        </a:p>
      </dsp:txBody>
      <dsp:txXfrm rot="-5400000">
        <a:off x="1483487" y="1972267"/>
        <a:ext cx="2806956" cy="1243033"/>
      </dsp:txXfrm>
    </dsp:sp>
    <dsp:sp modelId="{783AD6B0-B608-4EC6-912D-01EB7C5A698B}">
      <dsp:nvSpPr>
        <dsp:cNvPr id="0" name=""/>
        <dsp:cNvSpPr/>
      </dsp:nvSpPr>
      <dsp:spPr>
        <a:xfrm rot="5400000">
          <a:off x="-317889" y="4125082"/>
          <a:ext cx="2119266" cy="14834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ru-RU" sz="3000" kern="1200" dirty="0" smtClean="0"/>
            <a:t>Франция</a:t>
          </a:r>
          <a:endParaRPr lang="ru-RU" sz="3000" kern="1200" dirty="0"/>
        </a:p>
      </dsp:txBody>
      <dsp:txXfrm rot="-5400000">
        <a:off x="1" y="4548935"/>
        <a:ext cx="1483486" cy="635780"/>
      </dsp:txXfrm>
    </dsp:sp>
    <dsp:sp modelId="{80273F5E-EEAC-44C1-8F5A-3B88E8567B49}">
      <dsp:nvSpPr>
        <dsp:cNvPr id="0" name=""/>
        <dsp:cNvSpPr/>
      </dsp:nvSpPr>
      <dsp:spPr>
        <a:xfrm rot="5400000">
          <a:off x="2231825" y="3058852"/>
          <a:ext cx="1377523" cy="2874201"/>
        </a:xfrm>
        <a:prstGeom prst="round2SameRect">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endParaRPr lang="ru-RU" sz="3900" kern="1200" dirty="0"/>
        </a:p>
        <a:p>
          <a:pPr marL="285750" lvl="1" indent="-285750" algn="l" defTabSz="1733550">
            <a:lnSpc>
              <a:spcPct val="90000"/>
            </a:lnSpc>
            <a:spcBef>
              <a:spcPct val="0"/>
            </a:spcBef>
            <a:spcAft>
              <a:spcPct val="15000"/>
            </a:spcAft>
            <a:buChar char="••"/>
          </a:pPr>
          <a:endParaRPr lang="ru-RU" sz="3900" kern="1200" dirty="0"/>
        </a:p>
      </dsp:txBody>
      <dsp:txXfrm rot="-5400000">
        <a:off x="1483487" y="3874436"/>
        <a:ext cx="2806956" cy="1243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0A486-5856-4BB5-8465-FC8C221022CD}">
      <dsp:nvSpPr>
        <dsp:cNvPr id="0" name=""/>
        <dsp:cNvSpPr/>
      </dsp:nvSpPr>
      <dsp:spPr>
        <a:xfrm rot="5400000">
          <a:off x="-265879" y="673250"/>
          <a:ext cx="1772527" cy="124076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kern="1200" dirty="0" smtClean="0"/>
            <a:t>Россия</a:t>
          </a:r>
          <a:endParaRPr lang="ru-RU" sz="2200" kern="1200" dirty="0"/>
        </a:p>
      </dsp:txBody>
      <dsp:txXfrm rot="-5400000">
        <a:off x="1" y="1027756"/>
        <a:ext cx="1240769" cy="531758"/>
      </dsp:txXfrm>
    </dsp:sp>
    <dsp:sp modelId="{CA061882-BC52-4292-B4DC-DC8F6F050329}">
      <dsp:nvSpPr>
        <dsp:cNvPr id="0" name=""/>
        <dsp:cNvSpPr/>
      </dsp:nvSpPr>
      <dsp:spPr>
        <a:xfrm rot="5400000">
          <a:off x="1978079" y="-610750"/>
          <a:ext cx="1713766" cy="3188386"/>
        </a:xfrm>
        <a:prstGeom prst="round2SameRect">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30480" rIns="30480" bIns="30480" numCol="1" spcCol="1270" anchor="ctr" anchorCtr="0">
          <a:noAutofit/>
        </a:bodyPr>
        <a:lstStyle/>
        <a:p>
          <a:pPr marL="285750" lvl="1" indent="-285750" algn="l" defTabSz="2133600">
            <a:lnSpc>
              <a:spcPct val="90000"/>
            </a:lnSpc>
            <a:spcBef>
              <a:spcPct val="0"/>
            </a:spcBef>
            <a:spcAft>
              <a:spcPct val="15000"/>
            </a:spcAft>
            <a:buChar char="••"/>
          </a:pPr>
          <a:endParaRPr lang="ru-RU" sz="4800" kern="1200" dirty="0"/>
        </a:p>
        <a:p>
          <a:pPr marL="285750" lvl="1" indent="-285750" algn="l" defTabSz="2133600">
            <a:lnSpc>
              <a:spcPct val="90000"/>
            </a:lnSpc>
            <a:spcBef>
              <a:spcPct val="0"/>
            </a:spcBef>
            <a:spcAft>
              <a:spcPct val="15000"/>
            </a:spcAft>
            <a:buChar char="••"/>
          </a:pPr>
          <a:endParaRPr lang="ru-RU" sz="4800" kern="1200"/>
        </a:p>
      </dsp:txBody>
      <dsp:txXfrm rot="-5400000">
        <a:off x="1240770" y="210218"/>
        <a:ext cx="3104727" cy="1546448"/>
      </dsp:txXfrm>
    </dsp:sp>
    <dsp:sp modelId="{08DDE08F-11A4-47D9-80EC-4D5BB67A0266}">
      <dsp:nvSpPr>
        <dsp:cNvPr id="0" name=""/>
        <dsp:cNvSpPr/>
      </dsp:nvSpPr>
      <dsp:spPr>
        <a:xfrm rot="5400000">
          <a:off x="-265879" y="2457637"/>
          <a:ext cx="1772527" cy="124076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kern="1200" dirty="0" smtClean="0"/>
            <a:t>Гавайи</a:t>
          </a:r>
          <a:endParaRPr lang="ru-RU" sz="2200" kern="1200" dirty="0"/>
        </a:p>
      </dsp:txBody>
      <dsp:txXfrm rot="-5400000">
        <a:off x="1" y="2812143"/>
        <a:ext cx="1240769" cy="531758"/>
      </dsp:txXfrm>
    </dsp:sp>
    <dsp:sp modelId="{F485B51E-82DB-45B7-819A-6BCA3A054CAB}">
      <dsp:nvSpPr>
        <dsp:cNvPr id="0" name=""/>
        <dsp:cNvSpPr/>
      </dsp:nvSpPr>
      <dsp:spPr>
        <a:xfrm rot="5400000">
          <a:off x="2068384" y="1173636"/>
          <a:ext cx="1533156" cy="3188386"/>
        </a:xfrm>
        <a:prstGeom prst="round2SameRect">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endParaRPr lang="ru-RU" sz="4100" kern="1200" dirty="0"/>
        </a:p>
        <a:p>
          <a:pPr marL="285750" lvl="1" indent="-285750" algn="l" defTabSz="1822450">
            <a:lnSpc>
              <a:spcPct val="90000"/>
            </a:lnSpc>
            <a:spcBef>
              <a:spcPct val="0"/>
            </a:spcBef>
            <a:spcAft>
              <a:spcPct val="15000"/>
            </a:spcAft>
            <a:buChar char="••"/>
          </a:pPr>
          <a:endParaRPr lang="ru-RU" sz="4100" kern="1200"/>
        </a:p>
      </dsp:txBody>
      <dsp:txXfrm rot="-5400000">
        <a:off x="1240770" y="2076094"/>
        <a:ext cx="3113543" cy="1383470"/>
      </dsp:txXfrm>
    </dsp:sp>
    <dsp:sp modelId="{69972491-418B-41AB-AB41-A7397685100F}">
      <dsp:nvSpPr>
        <dsp:cNvPr id="0" name=""/>
        <dsp:cNvSpPr/>
      </dsp:nvSpPr>
      <dsp:spPr>
        <a:xfrm rot="5400000">
          <a:off x="-265879" y="4224708"/>
          <a:ext cx="1772527" cy="124076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kern="1200" dirty="0" smtClean="0"/>
            <a:t>Нью-Йорк</a:t>
          </a:r>
          <a:endParaRPr lang="ru-RU" sz="2200" kern="1200" dirty="0"/>
        </a:p>
      </dsp:txBody>
      <dsp:txXfrm rot="-5400000">
        <a:off x="1" y="4579214"/>
        <a:ext cx="1240769" cy="531758"/>
      </dsp:txXfrm>
    </dsp:sp>
    <dsp:sp modelId="{AA26716A-5A79-4F53-85DD-1BE6C8FC2B1E}">
      <dsp:nvSpPr>
        <dsp:cNvPr id="0" name=""/>
        <dsp:cNvSpPr/>
      </dsp:nvSpPr>
      <dsp:spPr>
        <a:xfrm rot="5400000">
          <a:off x="2085701" y="2940706"/>
          <a:ext cx="1498523" cy="3188386"/>
        </a:xfrm>
        <a:prstGeom prst="round2SameRect">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endParaRPr lang="ru-RU" sz="4100" kern="1200" dirty="0"/>
        </a:p>
        <a:p>
          <a:pPr marL="285750" lvl="1" indent="-285750" algn="l" defTabSz="1822450">
            <a:lnSpc>
              <a:spcPct val="90000"/>
            </a:lnSpc>
            <a:spcBef>
              <a:spcPct val="0"/>
            </a:spcBef>
            <a:spcAft>
              <a:spcPct val="15000"/>
            </a:spcAft>
            <a:buChar char="••"/>
          </a:pPr>
          <a:endParaRPr lang="ru-RU" sz="4100" kern="1200"/>
        </a:p>
      </dsp:txBody>
      <dsp:txXfrm rot="-5400000">
        <a:off x="1240770" y="3858789"/>
        <a:ext cx="3115234" cy="13522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65A9E-7E9A-4343-BDEB-4EDB4DC3968A}">
      <dsp:nvSpPr>
        <dsp:cNvPr id="0" name=""/>
        <dsp:cNvSpPr/>
      </dsp:nvSpPr>
      <dsp:spPr>
        <a:xfrm>
          <a:off x="7388888" y="2628927"/>
          <a:ext cx="204121" cy="1015563"/>
        </a:xfrm>
        <a:custGeom>
          <a:avLst/>
          <a:gdLst/>
          <a:ahLst/>
          <a:cxnLst/>
          <a:rect l="0" t="0" r="0" b="0"/>
          <a:pathLst>
            <a:path>
              <a:moveTo>
                <a:pt x="204121" y="0"/>
              </a:moveTo>
              <a:lnTo>
                <a:pt x="204121" y="951517"/>
              </a:lnTo>
              <a:lnTo>
                <a:pt x="0" y="951517"/>
              </a:lnTo>
              <a:lnTo>
                <a:pt x="0" y="101556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76BF22-4FF4-47E3-8FD9-E630EF56D88A}">
      <dsp:nvSpPr>
        <dsp:cNvPr id="0" name=""/>
        <dsp:cNvSpPr/>
      </dsp:nvSpPr>
      <dsp:spPr>
        <a:xfrm>
          <a:off x="6152242" y="1216698"/>
          <a:ext cx="1440767" cy="632349"/>
        </a:xfrm>
        <a:custGeom>
          <a:avLst/>
          <a:gdLst/>
          <a:ahLst/>
          <a:cxnLst/>
          <a:rect l="0" t="0" r="0" b="0"/>
          <a:pathLst>
            <a:path>
              <a:moveTo>
                <a:pt x="0" y="0"/>
              </a:moveTo>
              <a:lnTo>
                <a:pt x="0" y="568303"/>
              </a:lnTo>
              <a:lnTo>
                <a:pt x="1440767" y="568303"/>
              </a:lnTo>
              <a:lnTo>
                <a:pt x="1440767" y="63234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87E26E-C2F0-4057-9821-78387203DD69}">
      <dsp:nvSpPr>
        <dsp:cNvPr id="0" name=""/>
        <dsp:cNvSpPr/>
      </dsp:nvSpPr>
      <dsp:spPr>
        <a:xfrm>
          <a:off x="4774452" y="2569341"/>
          <a:ext cx="669359" cy="534099"/>
        </a:xfrm>
        <a:custGeom>
          <a:avLst/>
          <a:gdLst/>
          <a:ahLst/>
          <a:cxnLst/>
          <a:rect l="0" t="0" r="0" b="0"/>
          <a:pathLst>
            <a:path>
              <a:moveTo>
                <a:pt x="669359" y="0"/>
              </a:moveTo>
              <a:lnTo>
                <a:pt x="669359" y="470053"/>
              </a:lnTo>
              <a:lnTo>
                <a:pt x="0" y="470053"/>
              </a:lnTo>
              <a:lnTo>
                <a:pt x="0" y="53409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49A2CA-A8B9-412F-8582-D7393FCDCF81}">
      <dsp:nvSpPr>
        <dsp:cNvPr id="0" name=""/>
        <dsp:cNvSpPr/>
      </dsp:nvSpPr>
      <dsp:spPr>
        <a:xfrm>
          <a:off x="5443812" y="1216698"/>
          <a:ext cx="708430" cy="578004"/>
        </a:xfrm>
        <a:custGeom>
          <a:avLst/>
          <a:gdLst/>
          <a:ahLst/>
          <a:cxnLst/>
          <a:rect l="0" t="0" r="0" b="0"/>
          <a:pathLst>
            <a:path>
              <a:moveTo>
                <a:pt x="708430" y="0"/>
              </a:moveTo>
              <a:lnTo>
                <a:pt x="708430" y="513958"/>
              </a:lnTo>
              <a:lnTo>
                <a:pt x="0" y="513958"/>
              </a:lnTo>
              <a:lnTo>
                <a:pt x="0" y="57800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F10D61-FAA6-4EB9-847B-B03963168562}">
      <dsp:nvSpPr>
        <dsp:cNvPr id="0" name=""/>
        <dsp:cNvSpPr/>
      </dsp:nvSpPr>
      <dsp:spPr>
        <a:xfrm>
          <a:off x="1243655" y="2823359"/>
          <a:ext cx="1695669" cy="998543"/>
        </a:xfrm>
        <a:custGeom>
          <a:avLst/>
          <a:gdLst/>
          <a:ahLst/>
          <a:cxnLst/>
          <a:rect l="0" t="0" r="0" b="0"/>
          <a:pathLst>
            <a:path>
              <a:moveTo>
                <a:pt x="1695669" y="0"/>
              </a:moveTo>
              <a:lnTo>
                <a:pt x="1695669" y="934497"/>
              </a:lnTo>
              <a:lnTo>
                <a:pt x="0" y="934497"/>
              </a:lnTo>
              <a:lnTo>
                <a:pt x="0" y="99854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4C83C0-5CD2-4B0E-AE3E-55AD8653E8BA}">
      <dsp:nvSpPr>
        <dsp:cNvPr id="0" name=""/>
        <dsp:cNvSpPr/>
      </dsp:nvSpPr>
      <dsp:spPr>
        <a:xfrm>
          <a:off x="2939325" y="1216698"/>
          <a:ext cx="3212916" cy="887676"/>
        </a:xfrm>
        <a:custGeom>
          <a:avLst/>
          <a:gdLst/>
          <a:ahLst/>
          <a:cxnLst/>
          <a:rect l="0" t="0" r="0" b="0"/>
          <a:pathLst>
            <a:path>
              <a:moveTo>
                <a:pt x="3212916" y="0"/>
              </a:moveTo>
              <a:lnTo>
                <a:pt x="3212916" y="823630"/>
              </a:lnTo>
              <a:lnTo>
                <a:pt x="0" y="823630"/>
              </a:lnTo>
              <a:lnTo>
                <a:pt x="0" y="88767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37F28E-7A1F-4E03-8CAB-E7518AD04A3E}">
      <dsp:nvSpPr>
        <dsp:cNvPr id="0" name=""/>
        <dsp:cNvSpPr/>
      </dsp:nvSpPr>
      <dsp:spPr>
        <a:xfrm>
          <a:off x="894760" y="1471479"/>
          <a:ext cx="2080012" cy="91440"/>
        </a:xfrm>
        <a:custGeom>
          <a:avLst/>
          <a:gdLst/>
          <a:ahLst/>
          <a:cxnLst/>
          <a:rect l="0" t="0" r="0" b="0"/>
          <a:pathLst>
            <a:path>
              <a:moveTo>
                <a:pt x="2080012" y="135920"/>
              </a:moveTo>
              <a:lnTo>
                <a:pt x="0"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7F573B-604D-4C70-9158-32D8F52FF699}">
      <dsp:nvSpPr>
        <dsp:cNvPr id="0" name=""/>
        <dsp:cNvSpPr/>
      </dsp:nvSpPr>
      <dsp:spPr>
        <a:xfrm>
          <a:off x="2974773" y="799050"/>
          <a:ext cx="3177469" cy="417647"/>
        </a:xfrm>
        <a:custGeom>
          <a:avLst/>
          <a:gdLst/>
          <a:ahLst/>
          <a:cxnLst/>
          <a:rect l="0" t="0" r="0" b="0"/>
          <a:pathLst>
            <a:path>
              <a:moveTo>
                <a:pt x="3177469" y="417647"/>
              </a:moveTo>
              <a:lnTo>
                <a:pt x="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5678C1-4E9C-442B-B4B0-242F44D5B101}">
      <dsp:nvSpPr>
        <dsp:cNvPr id="0" name=""/>
        <dsp:cNvSpPr/>
      </dsp:nvSpPr>
      <dsp:spPr>
        <a:xfrm>
          <a:off x="5213995" y="436111"/>
          <a:ext cx="1876492" cy="78058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ED4E8BF-8448-4009-A993-22DF85F05BF7}">
      <dsp:nvSpPr>
        <dsp:cNvPr id="0" name=""/>
        <dsp:cNvSpPr/>
      </dsp:nvSpPr>
      <dsp:spPr>
        <a:xfrm>
          <a:off x="5290812" y="509087"/>
          <a:ext cx="1876492" cy="7805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Виды диверсификации</a:t>
          </a:r>
          <a:endParaRPr lang="ru-RU" sz="1800" kern="1200" dirty="0"/>
        </a:p>
      </dsp:txBody>
      <dsp:txXfrm>
        <a:off x="5313675" y="531950"/>
        <a:ext cx="1830766" cy="734860"/>
      </dsp:txXfrm>
    </dsp:sp>
    <dsp:sp modelId="{9BE9F574-DBFA-4BA6-A013-97CBF03C55BD}">
      <dsp:nvSpPr>
        <dsp:cNvPr id="0" name=""/>
        <dsp:cNvSpPr/>
      </dsp:nvSpPr>
      <dsp:spPr>
        <a:xfrm>
          <a:off x="1984782" y="799050"/>
          <a:ext cx="1979981" cy="808349"/>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809C80A-4F0A-4722-8F6E-E376F8E9495C}">
      <dsp:nvSpPr>
        <dsp:cNvPr id="0" name=""/>
        <dsp:cNvSpPr/>
      </dsp:nvSpPr>
      <dsp:spPr>
        <a:xfrm>
          <a:off x="2061599" y="872026"/>
          <a:ext cx="1979981" cy="8083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i="1" kern="1200" dirty="0" smtClean="0"/>
            <a:t>Внешняя диверсификация</a:t>
          </a:r>
          <a:r>
            <a:rPr lang="ru-RU" sz="1600" kern="1200" dirty="0" smtClean="0"/>
            <a:t>.</a:t>
          </a:r>
          <a:endParaRPr lang="ru-RU" sz="1600" kern="1200" dirty="0"/>
        </a:p>
      </dsp:txBody>
      <dsp:txXfrm>
        <a:off x="2085275" y="895702"/>
        <a:ext cx="1932629" cy="760997"/>
      </dsp:txXfrm>
    </dsp:sp>
    <dsp:sp modelId="{96A05D35-B93B-48B1-9A96-5267F2B0FF86}">
      <dsp:nvSpPr>
        <dsp:cNvPr id="0" name=""/>
        <dsp:cNvSpPr/>
      </dsp:nvSpPr>
      <dsp:spPr>
        <a:xfrm>
          <a:off x="66722" y="1517199"/>
          <a:ext cx="1656076" cy="1540781"/>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4F61BBE-2275-4F33-BFEC-AEA9250E3B88}">
      <dsp:nvSpPr>
        <dsp:cNvPr id="0" name=""/>
        <dsp:cNvSpPr/>
      </dsp:nvSpPr>
      <dsp:spPr>
        <a:xfrm>
          <a:off x="143538" y="1590175"/>
          <a:ext cx="1656076" cy="154078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ru-RU" sz="6500" kern="1200"/>
        </a:p>
      </dsp:txBody>
      <dsp:txXfrm>
        <a:off x="188666" y="1635303"/>
        <a:ext cx="1565820" cy="1450525"/>
      </dsp:txXfrm>
    </dsp:sp>
    <dsp:sp modelId="{054EE150-40BD-40C3-8B1E-B6093C175785}">
      <dsp:nvSpPr>
        <dsp:cNvPr id="0" name=""/>
        <dsp:cNvSpPr/>
      </dsp:nvSpPr>
      <dsp:spPr>
        <a:xfrm>
          <a:off x="2085347" y="2104374"/>
          <a:ext cx="1707955" cy="71898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DC30F95-5A93-4E1D-9C22-42866BFD0CD3}">
      <dsp:nvSpPr>
        <dsp:cNvPr id="0" name=""/>
        <dsp:cNvSpPr/>
      </dsp:nvSpPr>
      <dsp:spPr>
        <a:xfrm>
          <a:off x="2162164" y="2177350"/>
          <a:ext cx="1707955" cy="71898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i="1" kern="1200" dirty="0" smtClean="0"/>
            <a:t>Внутренняя диверсификация.</a:t>
          </a:r>
          <a:endParaRPr lang="ru-RU" sz="1600" kern="1200" dirty="0"/>
        </a:p>
      </dsp:txBody>
      <dsp:txXfrm>
        <a:off x="2183222" y="2198408"/>
        <a:ext cx="1665839" cy="676869"/>
      </dsp:txXfrm>
    </dsp:sp>
    <dsp:sp modelId="{9D397A20-FEC9-456C-B61D-17EFE4F21D76}">
      <dsp:nvSpPr>
        <dsp:cNvPr id="0" name=""/>
        <dsp:cNvSpPr/>
      </dsp:nvSpPr>
      <dsp:spPr>
        <a:xfrm>
          <a:off x="195861" y="3821903"/>
          <a:ext cx="2095588" cy="1587808"/>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F9ADC70-1AFE-40F7-B2BD-F48CC8C5047C}">
      <dsp:nvSpPr>
        <dsp:cNvPr id="0" name=""/>
        <dsp:cNvSpPr/>
      </dsp:nvSpPr>
      <dsp:spPr>
        <a:xfrm>
          <a:off x="272677" y="3894879"/>
          <a:ext cx="2095588" cy="1587808"/>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ru-RU" sz="6500" kern="1200"/>
        </a:p>
      </dsp:txBody>
      <dsp:txXfrm>
        <a:off x="319182" y="3941384"/>
        <a:ext cx="2002578" cy="1494798"/>
      </dsp:txXfrm>
    </dsp:sp>
    <dsp:sp modelId="{4E217496-DAED-4D30-AF0E-57C177328ACA}">
      <dsp:nvSpPr>
        <dsp:cNvPr id="0" name=""/>
        <dsp:cNvSpPr/>
      </dsp:nvSpPr>
      <dsp:spPr>
        <a:xfrm>
          <a:off x="4492388" y="1794702"/>
          <a:ext cx="1902847" cy="77463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B6E02AD-D702-4716-995A-04D5A4AD7DBE}">
      <dsp:nvSpPr>
        <dsp:cNvPr id="0" name=""/>
        <dsp:cNvSpPr/>
      </dsp:nvSpPr>
      <dsp:spPr>
        <a:xfrm>
          <a:off x="4569205" y="1867678"/>
          <a:ext cx="1902847" cy="7746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i="1" kern="1200" dirty="0" smtClean="0"/>
            <a:t>Диверсификация сервиса</a:t>
          </a:r>
          <a:endParaRPr lang="ru-RU" sz="1600" i="1" kern="1200" dirty="0"/>
        </a:p>
      </dsp:txBody>
      <dsp:txXfrm>
        <a:off x="4591893" y="1890366"/>
        <a:ext cx="1857471" cy="729262"/>
      </dsp:txXfrm>
    </dsp:sp>
    <dsp:sp modelId="{9419E535-0705-49AA-8C40-8E95A2FE275B}">
      <dsp:nvSpPr>
        <dsp:cNvPr id="0" name=""/>
        <dsp:cNvSpPr/>
      </dsp:nvSpPr>
      <dsp:spPr>
        <a:xfrm>
          <a:off x="3718683" y="3103440"/>
          <a:ext cx="2111538" cy="165112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D188A85-E2F5-4808-8F4C-EE4BAF55816A}">
      <dsp:nvSpPr>
        <dsp:cNvPr id="0" name=""/>
        <dsp:cNvSpPr/>
      </dsp:nvSpPr>
      <dsp:spPr>
        <a:xfrm>
          <a:off x="3795500" y="3176416"/>
          <a:ext cx="2111538" cy="1651126"/>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ru-RU" sz="6500" kern="1200"/>
        </a:p>
      </dsp:txBody>
      <dsp:txXfrm>
        <a:off x="3843860" y="3224776"/>
        <a:ext cx="2014818" cy="1554406"/>
      </dsp:txXfrm>
    </dsp:sp>
    <dsp:sp modelId="{260298A4-0EA8-44F8-9736-5201AE52BE88}">
      <dsp:nvSpPr>
        <dsp:cNvPr id="0" name=""/>
        <dsp:cNvSpPr/>
      </dsp:nvSpPr>
      <dsp:spPr>
        <a:xfrm>
          <a:off x="6748797" y="1849047"/>
          <a:ext cx="1688424" cy="77988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166CC59-DED3-43B0-A5E8-D6B6CEBC9AEA}">
      <dsp:nvSpPr>
        <dsp:cNvPr id="0" name=""/>
        <dsp:cNvSpPr/>
      </dsp:nvSpPr>
      <dsp:spPr>
        <a:xfrm>
          <a:off x="6825614" y="1922023"/>
          <a:ext cx="1688424" cy="77988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i="1" kern="1200" dirty="0" smtClean="0"/>
            <a:t>Диверсификация в способе подачи</a:t>
          </a:r>
          <a:endParaRPr lang="ru-RU" sz="1600" i="1" kern="1200" dirty="0"/>
        </a:p>
      </dsp:txBody>
      <dsp:txXfrm>
        <a:off x="6848456" y="1944865"/>
        <a:ext cx="1642740" cy="734196"/>
      </dsp:txXfrm>
    </dsp:sp>
    <dsp:sp modelId="{F0628071-3976-4D18-BAF7-D672A5F213EF}">
      <dsp:nvSpPr>
        <dsp:cNvPr id="0" name=""/>
        <dsp:cNvSpPr/>
      </dsp:nvSpPr>
      <dsp:spPr>
        <a:xfrm>
          <a:off x="6351896" y="3644491"/>
          <a:ext cx="2073984" cy="1607462"/>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AE30CE5-90AD-4CE2-B5A2-65C3DAF6895B}">
      <dsp:nvSpPr>
        <dsp:cNvPr id="0" name=""/>
        <dsp:cNvSpPr/>
      </dsp:nvSpPr>
      <dsp:spPr>
        <a:xfrm>
          <a:off x="6428713" y="3717467"/>
          <a:ext cx="2073984" cy="1607462"/>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ru-RU" sz="6500" kern="1200"/>
        </a:p>
      </dsp:txBody>
      <dsp:txXfrm>
        <a:off x="6475794" y="3764548"/>
        <a:ext cx="1979822" cy="15133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0AB46F-1D93-47EA-B80F-914DDCBEE495}" type="datetimeFigureOut">
              <a:rPr lang="ru-RU" smtClean="0"/>
              <a:pPr/>
              <a:t>28.02.2020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E9FAB3-5C4C-446B-A78E-0BD91A89D197}" type="slidenum">
              <a:rPr lang="ru-RU" smtClean="0"/>
              <a:pPr/>
              <a:t>‹#›</a:t>
            </a:fld>
            <a:endParaRPr lang="ru-RU"/>
          </a:p>
        </p:txBody>
      </p:sp>
    </p:spTree>
    <p:extLst>
      <p:ext uri="{BB962C8B-B14F-4D97-AF65-F5344CB8AC3E}">
        <p14:creationId xmlns:p14="http://schemas.microsoft.com/office/powerpoint/2010/main" val="3500865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0327CB-BB03-40D7-98F7-6888CEA55184}" type="datetimeFigureOut">
              <a:rPr lang="ru-RU" smtClean="0"/>
              <a:t>28.02.2020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C22B87-C1B5-4354-B912-E8844DB671B6}" type="slidenum">
              <a:rPr lang="ru-RU" smtClean="0"/>
              <a:t>‹#›</a:t>
            </a:fld>
            <a:endParaRPr lang="ru-RU"/>
          </a:p>
        </p:txBody>
      </p:sp>
    </p:spTree>
    <p:extLst>
      <p:ext uri="{BB962C8B-B14F-4D97-AF65-F5344CB8AC3E}">
        <p14:creationId xmlns:p14="http://schemas.microsoft.com/office/powerpoint/2010/main" val="420424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4" name="Номер слайда 3"/>
          <p:cNvSpPr>
            <a:spLocks noGrp="1"/>
          </p:cNvSpPr>
          <p:nvPr>
            <p:ph type="sldNum" sz="quarter" idx="10"/>
          </p:nvPr>
        </p:nvSpPr>
        <p:spPr/>
        <p:txBody>
          <a:bodyPr/>
          <a:lstStyle/>
          <a:p>
            <a:fld id="{33C22B87-C1B5-4354-B912-E8844DB671B6}" type="slidenum">
              <a:rPr lang="ru-RU" smtClean="0"/>
              <a:t>1</a:t>
            </a:fld>
            <a:endParaRPr lang="ru-RU"/>
          </a:p>
        </p:txBody>
      </p:sp>
    </p:spTree>
    <p:extLst>
      <p:ext uri="{BB962C8B-B14F-4D97-AF65-F5344CB8AC3E}">
        <p14:creationId xmlns:p14="http://schemas.microsoft.com/office/powerpoint/2010/main" val="554421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algn="just">
              <a:spcAft>
                <a:spcPts val="1000"/>
              </a:spcAft>
            </a:pPr>
            <a:r>
              <a:rPr lang="ru-RU" sz="1400" dirty="0" smtClean="0">
                <a:solidFill>
                  <a:srgbClr val="000000"/>
                </a:solidFill>
                <a:effectLst/>
                <a:latin typeface="Times New Roman" pitchFamily="18" charset="0"/>
                <a:ea typeface="Times New Roman"/>
                <a:cs typeface="Times New Roman" pitchFamily="18" charset="0"/>
              </a:rPr>
              <a:t>Рассмотрим метод диверсификации в способах подачи. Очень модный прием. Главное в этом виде диверсификации – использование посуды не по привычному ее назначению, а в ином, новом качестве. Но только в том случае, если при этом выигрывает приготовляемое вами блюдо и, конечно, если удобно гостю. Примеров использования метода диверсификации в способах подачи можно найти множество: применение сахарниц для подачи жульена</a:t>
            </a:r>
            <a:r>
              <a:rPr lang="ru-RU" sz="1400" dirty="0" smtClean="0">
                <a:solidFill>
                  <a:srgbClr val="000000"/>
                </a:solidFill>
                <a:effectLst/>
                <a:latin typeface="Times New Roman" pitchFamily="18" charset="0"/>
                <a:ea typeface="Times New Roman"/>
                <a:cs typeface="Times New Roman" pitchFamily="18" charset="0"/>
              </a:rPr>
              <a:t>, подача </a:t>
            </a:r>
            <a:r>
              <a:rPr lang="ru-RU" sz="1400" dirty="0" smtClean="0">
                <a:solidFill>
                  <a:srgbClr val="000000"/>
                </a:solidFill>
                <a:effectLst/>
                <a:latin typeface="Times New Roman" pitchFamily="18" charset="0"/>
                <a:ea typeface="Times New Roman"/>
                <a:cs typeface="Times New Roman" pitchFamily="18" charset="0"/>
              </a:rPr>
              <a:t>горячих блюд в суповых тарелках – для блюд, подающихся с множеством соусов, для более интересного декорирования.</a:t>
            </a:r>
            <a:endParaRPr lang="ru-RU" sz="1400" dirty="0" smtClean="0">
              <a:effectLst/>
              <a:latin typeface="Times New Roman" pitchFamily="18" charset="0"/>
              <a:ea typeface="Calibri"/>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33C22B87-C1B5-4354-B912-E8844DB671B6}" type="slidenum">
              <a:rPr lang="ru-RU" smtClean="0"/>
              <a:t>10</a:t>
            </a:fld>
            <a:endParaRPr lang="ru-RU"/>
          </a:p>
        </p:txBody>
      </p:sp>
    </p:spTree>
    <p:extLst>
      <p:ext uri="{BB962C8B-B14F-4D97-AF65-F5344CB8AC3E}">
        <p14:creationId xmlns:p14="http://schemas.microsoft.com/office/powerpoint/2010/main" val="1274432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algn="just"/>
            <a:r>
              <a:rPr lang="ru-RU" sz="1400" dirty="0" smtClean="0">
                <a:solidFill>
                  <a:srgbClr val="000000"/>
                </a:solidFill>
                <a:effectLst/>
                <a:latin typeface="Times New Roman" pitchFamily="18" charset="0"/>
                <a:ea typeface="Times New Roman"/>
                <a:cs typeface="Times New Roman" pitchFamily="18" charset="0"/>
              </a:rPr>
              <a:t>Диверсификация в сервисе – это творческое использование идеи красивых ритуалов подачи одних блюд.  Представьте себе шикарный ресторан. </a:t>
            </a:r>
            <a:r>
              <a:rPr lang="ru-RU" sz="1400" dirty="0" smtClean="0">
                <a:effectLst/>
                <a:latin typeface="Times New Roman" pitchFamily="18" charset="0"/>
                <a:ea typeface="Calibri"/>
                <a:cs typeface="Times New Roman" pitchFamily="18" charset="0"/>
              </a:rPr>
              <a:t>Шоу, да и только!</a:t>
            </a:r>
            <a:endParaRPr lang="ru-RU" sz="1400"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33C22B87-C1B5-4354-B912-E8844DB671B6}" type="slidenum">
              <a:rPr lang="ru-RU" smtClean="0"/>
              <a:t>11</a:t>
            </a:fld>
            <a:endParaRPr lang="ru-RU"/>
          </a:p>
        </p:txBody>
      </p:sp>
    </p:spTree>
    <p:extLst>
      <p:ext uri="{BB962C8B-B14F-4D97-AF65-F5344CB8AC3E}">
        <p14:creationId xmlns:p14="http://schemas.microsoft.com/office/powerpoint/2010/main" val="4101897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algn="just">
              <a:spcAft>
                <a:spcPts val="1000"/>
              </a:spcAft>
            </a:pPr>
            <a:r>
              <a:rPr lang="ru-RU" sz="1400" dirty="0" smtClean="0">
                <a:effectLst/>
                <a:latin typeface="Times New Roman" pitchFamily="18" charset="0"/>
                <a:ea typeface="Calibri"/>
                <a:cs typeface="Times New Roman" pitchFamily="18" charset="0"/>
              </a:rPr>
              <a:t>В итоге нашего исследования, мы можем подтвердить нашу гипотезу: Кухня FUSION – слияние, (объединение) в кулинарии, смешение многих кулинарных традиций (продуктов и способов их обработки) в одном блюде. Это своеобразная «философия кулинарии», в которой важно понимать сочетаемость продуктов и интуитивно чувствовать «вкусовую» гармонию</a:t>
            </a:r>
            <a:r>
              <a:rPr lang="ru-RU" sz="1200" dirty="0" smtClean="0">
                <a:effectLst/>
                <a:latin typeface="Times New Roman"/>
                <a:ea typeface="Calibri"/>
                <a:cs typeface="Times New Roman"/>
              </a:rPr>
              <a:t>.</a:t>
            </a:r>
            <a:endParaRPr lang="ru-RU" sz="1050" dirty="0" smtClean="0">
              <a:effectLst/>
              <a:latin typeface="+mn-lt"/>
              <a:ea typeface="Calibri"/>
              <a:cs typeface="Times New Roman"/>
            </a:endParaRPr>
          </a:p>
          <a:p>
            <a:endParaRPr lang="ru-RU" dirty="0"/>
          </a:p>
        </p:txBody>
      </p:sp>
      <p:sp>
        <p:nvSpPr>
          <p:cNvPr id="4" name="Номер слайда 3"/>
          <p:cNvSpPr>
            <a:spLocks noGrp="1"/>
          </p:cNvSpPr>
          <p:nvPr>
            <p:ph type="sldNum" sz="quarter" idx="10"/>
          </p:nvPr>
        </p:nvSpPr>
        <p:spPr/>
        <p:txBody>
          <a:bodyPr/>
          <a:lstStyle/>
          <a:p>
            <a:fld id="{33C22B87-C1B5-4354-B912-E8844DB671B6}" type="slidenum">
              <a:rPr lang="ru-RU" smtClean="0"/>
              <a:t>12</a:t>
            </a:fld>
            <a:endParaRPr lang="ru-RU"/>
          </a:p>
        </p:txBody>
      </p:sp>
    </p:spTree>
    <p:extLst>
      <p:ext uri="{BB962C8B-B14F-4D97-AF65-F5344CB8AC3E}">
        <p14:creationId xmlns:p14="http://schemas.microsoft.com/office/powerpoint/2010/main" val="440609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algn="just"/>
            <a:r>
              <a:rPr lang="ru-RU" sz="1400" dirty="0" err="1" smtClean="0">
                <a:effectLst/>
                <a:latin typeface="Times New Roman"/>
                <a:ea typeface="Calibri"/>
              </a:rPr>
              <a:t>Фьюжн</a:t>
            </a:r>
            <a:r>
              <a:rPr lang="ru-RU" sz="1400" dirty="0" smtClean="0">
                <a:effectLst/>
                <a:latin typeface="Times New Roman"/>
                <a:ea typeface="Calibri"/>
              </a:rPr>
              <a:t> предоставляет возможность экспериментировать и фантазировать. Очень важно для </a:t>
            </a:r>
            <a:r>
              <a:rPr lang="ru-RU" sz="1400" dirty="0" err="1" smtClean="0">
                <a:effectLst/>
                <a:latin typeface="Times New Roman"/>
                <a:ea typeface="Calibri"/>
              </a:rPr>
              <a:t>Фьюжн</a:t>
            </a:r>
            <a:r>
              <a:rPr lang="ru-RU" sz="1400" dirty="0" smtClean="0">
                <a:effectLst/>
                <a:latin typeface="Times New Roman"/>
                <a:ea typeface="Calibri"/>
              </a:rPr>
              <a:t>, что во время еды вкус каждого ингредиента в блюде был отдельно различим, но потом все компоненты сливаются в «сногсшибательном» послевкусии, гарантирующем массу впечатлений и новых эмоций . Кухня </a:t>
            </a:r>
            <a:r>
              <a:rPr lang="ru-RU" sz="1400" dirty="0" err="1" smtClean="0">
                <a:effectLst/>
                <a:latin typeface="Times New Roman"/>
                <a:ea typeface="Calibri"/>
              </a:rPr>
              <a:t>fusion</a:t>
            </a:r>
            <a:r>
              <a:rPr lang="ru-RU" sz="1400" dirty="0" smtClean="0">
                <a:effectLst/>
                <a:latin typeface="Times New Roman"/>
                <a:ea typeface="Calibri"/>
              </a:rPr>
              <a:t> – прежде всего компромисс. </a:t>
            </a:r>
            <a:r>
              <a:rPr lang="ru-RU" sz="1400" dirty="0" err="1" smtClean="0">
                <a:effectLst/>
                <a:latin typeface="Times New Roman"/>
                <a:ea typeface="Calibri"/>
              </a:rPr>
              <a:t>Fusion</a:t>
            </a:r>
            <a:r>
              <a:rPr lang="ru-RU" sz="1400" dirty="0" smtClean="0">
                <a:effectLst/>
                <a:latin typeface="Times New Roman"/>
                <a:ea typeface="Calibri"/>
              </a:rPr>
              <a:t> - это стиль полной гармонии и равновесия, а также очень вкусная, оригинальная и здоровая кухня.</a:t>
            </a:r>
            <a:endParaRPr lang="ru-RU" sz="1400" dirty="0"/>
          </a:p>
        </p:txBody>
      </p:sp>
      <p:sp>
        <p:nvSpPr>
          <p:cNvPr id="4" name="Номер слайда 3"/>
          <p:cNvSpPr>
            <a:spLocks noGrp="1"/>
          </p:cNvSpPr>
          <p:nvPr>
            <p:ph type="sldNum" sz="quarter" idx="10"/>
          </p:nvPr>
        </p:nvSpPr>
        <p:spPr/>
        <p:txBody>
          <a:bodyPr/>
          <a:lstStyle/>
          <a:p>
            <a:fld id="{33C22B87-C1B5-4354-B912-E8844DB671B6}" type="slidenum">
              <a:rPr lang="ru-RU" smtClean="0"/>
              <a:t>13</a:t>
            </a:fld>
            <a:endParaRPr lang="ru-RU"/>
          </a:p>
        </p:txBody>
      </p:sp>
    </p:spTree>
    <p:extLst>
      <p:ext uri="{BB962C8B-B14F-4D97-AF65-F5344CB8AC3E}">
        <p14:creationId xmlns:p14="http://schemas.microsoft.com/office/powerpoint/2010/main" val="1023260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algn="just"/>
            <a:r>
              <a:rPr lang="ru-RU" sz="1400" dirty="0" smtClean="0">
                <a:solidFill>
                  <a:srgbClr val="000000"/>
                </a:solidFill>
                <a:effectLst/>
                <a:latin typeface="Times New Roman"/>
                <a:ea typeface="Times New Roman"/>
              </a:rPr>
              <a:t>Секрет моды к кухни  </a:t>
            </a:r>
            <a:r>
              <a:rPr lang="ru-RU" sz="1400" dirty="0" err="1" smtClean="0">
                <a:solidFill>
                  <a:srgbClr val="000000"/>
                </a:solidFill>
                <a:effectLst/>
                <a:latin typeface="Times New Roman"/>
                <a:ea typeface="Times New Roman"/>
              </a:rPr>
              <a:t>fusion</a:t>
            </a:r>
            <a:r>
              <a:rPr lang="ru-RU" sz="1400" dirty="0" smtClean="0">
                <a:solidFill>
                  <a:srgbClr val="000000"/>
                </a:solidFill>
                <a:effectLst/>
                <a:latin typeface="Times New Roman"/>
                <a:ea typeface="Times New Roman"/>
              </a:rPr>
              <a:t>   в том, что она предполагает использование только качественных и свежих продуктов</a:t>
            </a:r>
            <a:r>
              <a:rPr lang="ru-RU" sz="1200" dirty="0" smtClean="0">
                <a:solidFill>
                  <a:srgbClr val="000000"/>
                </a:solidFill>
                <a:effectLst/>
                <a:latin typeface="Times New Roman"/>
                <a:ea typeface="Times New Roman"/>
              </a:rPr>
              <a:t>.</a:t>
            </a:r>
            <a:endParaRPr lang="ru-RU" dirty="0"/>
          </a:p>
        </p:txBody>
      </p:sp>
      <p:sp>
        <p:nvSpPr>
          <p:cNvPr id="4" name="Номер слайда 3"/>
          <p:cNvSpPr>
            <a:spLocks noGrp="1"/>
          </p:cNvSpPr>
          <p:nvPr>
            <p:ph type="sldNum" sz="quarter" idx="10"/>
          </p:nvPr>
        </p:nvSpPr>
        <p:spPr/>
        <p:txBody>
          <a:bodyPr/>
          <a:lstStyle/>
          <a:p>
            <a:fld id="{33C22B87-C1B5-4354-B912-E8844DB671B6}" type="slidenum">
              <a:rPr lang="ru-RU" smtClean="0"/>
              <a:t>14</a:t>
            </a:fld>
            <a:endParaRPr lang="ru-RU"/>
          </a:p>
        </p:txBody>
      </p:sp>
    </p:spTree>
    <p:extLst>
      <p:ext uri="{BB962C8B-B14F-4D97-AF65-F5344CB8AC3E}">
        <p14:creationId xmlns:p14="http://schemas.microsoft.com/office/powerpoint/2010/main" val="921400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algn="just">
              <a:spcAft>
                <a:spcPts val="1000"/>
              </a:spcAft>
            </a:pPr>
            <a:r>
              <a:rPr lang="ru-RU" sz="1400" dirty="0" smtClean="0">
                <a:solidFill>
                  <a:srgbClr val="000000"/>
                </a:solidFill>
                <a:effectLst/>
                <a:latin typeface="Times New Roman" pitchFamily="18" charset="0"/>
                <a:ea typeface="Times New Roman"/>
                <a:cs typeface="Times New Roman" pitchFamily="18" charset="0"/>
              </a:rPr>
              <a:t>Кухня </a:t>
            </a:r>
            <a:r>
              <a:rPr lang="en-US" sz="1400" dirty="0" smtClean="0">
                <a:solidFill>
                  <a:srgbClr val="000000"/>
                </a:solidFill>
                <a:effectLst/>
                <a:latin typeface="Times New Roman" pitchFamily="18" charset="0"/>
                <a:ea typeface="Times New Roman"/>
                <a:cs typeface="Times New Roman" pitchFamily="18" charset="0"/>
              </a:rPr>
              <a:t>F</a:t>
            </a:r>
            <a:r>
              <a:rPr lang="ru-RU" sz="1400" dirty="0" err="1" smtClean="0">
                <a:solidFill>
                  <a:srgbClr val="000000"/>
                </a:solidFill>
                <a:effectLst/>
                <a:latin typeface="Times New Roman" pitchFamily="18" charset="0"/>
                <a:ea typeface="Times New Roman"/>
                <a:cs typeface="Times New Roman" pitchFamily="18" charset="0"/>
              </a:rPr>
              <a:t>usion</a:t>
            </a:r>
            <a:r>
              <a:rPr lang="ru-RU" sz="1400" dirty="0" smtClean="0">
                <a:solidFill>
                  <a:srgbClr val="000000"/>
                </a:solidFill>
                <a:effectLst/>
                <a:latin typeface="Times New Roman" pitchFamily="18" charset="0"/>
                <a:ea typeface="Times New Roman"/>
                <a:cs typeface="Times New Roman" pitchFamily="18" charset="0"/>
              </a:rPr>
              <a:t> может означать добавление в традиционное блюдо необычного ингредиента из иной культурной </a:t>
            </a:r>
            <a:r>
              <a:rPr lang="ru-RU" sz="1400" dirty="0" smtClean="0">
                <a:solidFill>
                  <a:srgbClr val="000000"/>
                </a:solidFill>
                <a:effectLst/>
                <a:latin typeface="Times New Roman" pitchFamily="18" charset="0"/>
                <a:ea typeface="Times New Roman"/>
                <a:cs typeface="Times New Roman" pitchFamily="18" charset="0"/>
              </a:rPr>
              <a:t>традиции.</a:t>
            </a:r>
            <a:endParaRPr lang="ru-RU" sz="1400" dirty="0" smtClean="0">
              <a:effectLst/>
              <a:latin typeface="Times New Roman" pitchFamily="18" charset="0"/>
              <a:ea typeface="Calibri"/>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33C22B87-C1B5-4354-B912-E8844DB671B6}" type="slidenum">
              <a:rPr lang="ru-RU" smtClean="0"/>
              <a:t>15</a:t>
            </a:fld>
            <a:endParaRPr lang="ru-RU"/>
          </a:p>
        </p:txBody>
      </p:sp>
    </p:spTree>
    <p:extLst>
      <p:ext uri="{BB962C8B-B14F-4D97-AF65-F5344CB8AC3E}">
        <p14:creationId xmlns:p14="http://schemas.microsoft.com/office/powerpoint/2010/main" val="1845746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algn="just">
              <a:spcAft>
                <a:spcPts val="1000"/>
              </a:spcAft>
            </a:pPr>
            <a:r>
              <a:rPr lang="ru-RU" sz="1400" dirty="0" smtClean="0">
                <a:solidFill>
                  <a:srgbClr val="000000"/>
                </a:solidFill>
                <a:effectLst/>
                <a:latin typeface="Times New Roman" pitchFamily="18" charset="0"/>
                <a:ea typeface="Times New Roman"/>
                <a:cs typeface="Times New Roman" pitchFamily="18" charset="0"/>
              </a:rPr>
              <a:t>Теперь Вы можете наглядно видеть все блюда, которые могут быть у Вас на столе… </a:t>
            </a:r>
            <a:endParaRPr lang="ru-RU" sz="1400" dirty="0" smtClean="0">
              <a:effectLst/>
              <a:latin typeface="Times New Roman" pitchFamily="18" charset="0"/>
              <a:ea typeface="Calibri"/>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33C22B87-C1B5-4354-B912-E8844DB671B6}" type="slidenum">
              <a:rPr lang="ru-RU" smtClean="0"/>
              <a:t>16</a:t>
            </a:fld>
            <a:endParaRPr lang="ru-RU"/>
          </a:p>
        </p:txBody>
      </p:sp>
    </p:spTree>
    <p:extLst>
      <p:ext uri="{BB962C8B-B14F-4D97-AF65-F5344CB8AC3E}">
        <p14:creationId xmlns:p14="http://schemas.microsoft.com/office/powerpoint/2010/main" val="46363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algn="just">
              <a:spcAft>
                <a:spcPts val="1000"/>
              </a:spcAft>
            </a:pPr>
            <a:r>
              <a:rPr lang="ru-RU" sz="1400" dirty="0" smtClean="0">
                <a:solidFill>
                  <a:srgbClr val="000000"/>
                </a:solidFill>
                <a:effectLst/>
                <a:latin typeface="Times New Roman" pitchFamily="18" charset="0"/>
                <a:ea typeface="Times New Roman"/>
                <a:cs typeface="Times New Roman" pitchFamily="18" charset="0"/>
              </a:rPr>
              <a:t>Кулинарное искусство всегда складывалось под воздействием определенной среды. Но до конца XVII в. оно неизменно базировалось на местных, национальных кухнях, тесно связанных с природными условиями той или иной страны. Именно поэтому кулинары всего мира возрождают моду своих национальных кухонь, делая акцент на традиции и национальные блюда. Интересно, что в последнее время на первый план выходит именно эстетическая составляющая – то есть оформление и сервировка блюд. Новыми направлениями современной кулинарии является стиль FUSION.  </a:t>
            </a:r>
            <a:endParaRPr lang="ru-RU" sz="1400" dirty="0" smtClean="0">
              <a:effectLst/>
              <a:latin typeface="Times New Roman" pitchFamily="18" charset="0"/>
              <a:ea typeface="Calibri"/>
              <a:cs typeface="Times New Roman" pitchFamily="18" charset="0"/>
            </a:endParaRPr>
          </a:p>
          <a:p>
            <a:pPr algn="just"/>
            <a:r>
              <a:rPr lang="ru-RU" sz="1400" dirty="0" smtClean="0">
                <a:solidFill>
                  <a:srgbClr val="000000"/>
                </a:solidFill>
                <a:effectLst/>
                <a:latin typeface="Times New Roman" pitchFamily="18" charset="0"/>
                <a:ea typeface="Times New Roman"/>
                <a:cs typeface="Times New Roman" pitchFamily="18" charset="0"/>
              </a:rPr>
              <a:t>В переводе с английского языка "FUSION" означает "слияние". В кулинарии этого направления гармонично сочетаются вкусы, стили, традиций  Востока и Запада, старого и нового; экзотические ингредиенты умело заменяются местными продуктами, а чужие кулинарные традиции адаптируются к привычным местным вкусам.</a:t>
            </a:r>
            <a:endParaRPr lang="ru-RU" sz="1400"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33C22B87-C1B5-4354-B912-E8844DB671B6}" type="slidenum">
              <a:rPr lang="ru-RU" smtClean="0"/>
              <a:t>2</a:t>
            </a:fld>
            <a:endParaRPr lang="ru-RU"/>
          </a:p>
        </p:txBody>
      </p:sp>
    </p:spTree>
    <p:extLst>
      <p:ext uri="{BB962C8B-B14F-4D97-AF65-F5344CB8AC3E}">
        <p14:creationId xmlns:p14="http://schemas.microsoft.com/office/powerpoint/2010/main" val="4179847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algn="just">
              <a:spcAft>
                <a:spcPts val="0"/>
              </a:spcAft>
            </a:pPr>
            <a:r>
              <a:rPr lang="ru-RU" sz="1400" b="1" dirty="0" smtClean="0">
                <a:solidFill>
                  <a:srgbClr val="000000"/>
                </a:solidFill>
                <a:effectLst/>
                <a:latin typeface="Times New Roman" pitchFamily="18" charset="0"/>
                <a:ea typeface="Times New Roman"/>
                <a:cs typeface="Times New Roman" pitchFamily="18" charset="0"/>
              </a:rPr>
              <a:t>Объект</a:t>
            </a:r>
            <a:r>
              <a:rPr lang="ru-RU" sz="1400" dirty="0" smtClean="0">
                <a:solidFill>
                  <a:srgbClr val="000000"/>
                </a:solidFill>
                <a:effectLst/>
                <a:latin typeface="Times New Roman" pitchFamily="18" charset="0"/>
                <a:ea typeface="Times New Roman"/>
                <a:cs typeface="Times New Roman" pitchFamily="18" charset="0"/>
              </a:rPr>
              <a:t> нашего исследования - Кухня «FUSION»</a:t>
            </a:r>
            <a:endParaRPr lang="ru-RU" sz="1400" dirty="0" smtClean="0">
              <a:effectLst/>
              <a:latin typeface="Times New Roman" pitchFamily="18" charset="0"/>
              <a:ea typeface="Calibri"/>
              <a:cs typeface="Times New Roman" pitchFamily="18" charset="0"/>
            </a:endParaRPr>
          </a:p>
          <a:p>
            <a:pPr algn="just">
              <a:spcAft>
                <a:spcPts val="0"/>
              </a:spcAft>
            </a:pPr>
            <a:r>
              <a:rPr lang="ru-RU" sz="1400" b="1" dirty="0" smtClean="0">
                <a:solidFill>
                  <a:srgbClr val="000000"/>
                </a:solidFill>
                <a:effectLst/>
                <a:latin typeface="Times New Roman" pitchFamily="18" charset="0"/>
                <a:ea typeface="Times New Roman"/>
                <a:cs typeface="Times New Roman" pitchFamily="18" charset="0"/>
              </a:rPr>
              <a:t>Предметом</a:t>
            </a:r>
            <a:r>
              <a:rPr lang="ru-RU" sz="1400" dirty="0" smtClean="0">
                <a:solidFill>
                  <a:srgbClr val="000000"/>
                </a:solidFill>
                <a:effectLst/>
                <a:latin typeface="Times New Roman" pitchFamily="18" charset="0"/>
                <a:ea typeface="Times New Roman"/>
                <a:cs typeface="Times New Roman" pitchFamily="18" charset="0"/>
              </a:rPr>
              <a:t> является сочетаемость продуктов в одном блюде, их взаимная </a:t>
            </a:r>
            <a:r>
              <a:rPr lang="ru-RU" sz="1400" dirty="0" err="1" smtClean="0">
                <a:solidFill>
                  <a:srgbClr val="000000"/>
                </a:solidFill>
                <a:effectLst/>
                <a:latin typeface="Times New Roman" pitchFamily="18" charset="0"/>
                <a:ea typeface="Times New Roman"/>
                <a:cs typeface="Times New Roman" pitchFamily="18" charset="0"/>
              </a:rPr>
              <a:t>дополняемость</a:t>
            </a:r>
            <a:r>
              <a:rPr lang="ru-RU" sz="1400" dirty="0" smtClean="0">
                <a:solidFill>
                  <a:srgbClr val="000000"/>
                </a:solidFill>
                <a:effectLst/>
                <a:latin typeface="Times New Roman" pitchFamily="18" charset="0"/>
                <a:ea typeface="Times New Roman"/>
                <a:cs typeface="Times New Roman" pitchFamily="18" charset="0"/>
              </a:rPr>
              <a:t>.</a:t>
            </a:r>
            <a:endParaRPr lang="ru-RU" sz="1400" dirty="0" smtClean="0">
              <a:effectLst/>
              <a:latin typeface="Times New Roman" pitchFamily="18" charset="0"/>
              <a:ea typeface="Calibri"/>
              <a:cs typeface="Times New Roman" pitchFamily="18" charset="0"/>
            </a:endParaRPr>
          </a:p>
          <a:p>
            <a:pPr algn="just">
              <a:spcAft>
                <a:spcPts val="0"/>
              </a:spcAft>
            </a:pPr>
            <a:r>
              <a:rPr lang="ru-RU" sz="1400" dirty="0" smtClean="0">
                <a:solidFill>
                  <a:srgbClr val="000000"/>
                </a:solidFill>
                <a:effectLst/>
                <a:latin typeface="Times New Roman" pitchFamily="18" charset="0"/>
                <a:ea typeface="Times New Roman"/>
                <a:cs typeface="Times New Roman" pitchFamily="18" charset="0"/>
              </a:rPr>
              <a:t>Говорят, все гениальное – просто. Кухня «FUSION» - это гениально. </a:t>
            </a:r>
            <a:endParaRPr lang="ru-RU" sz="1400" dirty="0" smtClean="0">
              <a:effectLst/>
              <a:latin typeface="Times New Roman" pitchFamily="18" charset="0"/>
              <a:ea typeface="Calibri"/>
              <a:cs typeface="Times New Roman" pitchFamily="18" charset="0"/>
            </a:endParaRPr>
          </a:p>
          <a:p>
            <a:pPr algn="just">
              <a:spcAft>
                <a:spcPts val="0"/>
              </a:spcAft>
            </a:pPr>
            <a:r>
              <a:rPr lang="ru-RU" sz="1400" b="1" dirty="0" smtClean="0">
                <a:solidFill>
                  <a:srgbClr val="000000"/>
                </a:solidFill>
                <a:effectLst/>
                <a:latin typeface="Times New Roman" pitchFamily="18" charset="0"/>
                <a:ea typeface="Times New Roman"/>
                <a:cs typeface="Times New Roman" pitchFamily="18" charset="0"/>
              </a:rPr>
              <a:t>Цели нашей научно-исследовательской работы:</a:t>
            </a:r>
            <a:endParaRPr lang="ru-RU" sz="1400" dirty="0" smtClean="0">
              <a:effectLst/>
              <a:latin typeface="Times New Roman" pitchFamily="18" charset="0"/>
              <a:ea typeface="Calibri"/>
              <a:cs typeface="Times New Roman" pitchFamily="18" charset="0"/>
            </a:endParaRPr>
          </a:p>
          <a:p>
            <a:pPr marL="342900" lvl="0" indent="-342900" algn="just">
              <a:spcAft>
                <a:spcPts val="0"/>
              </a:spcAft>
              <a:buSzPts val="1000"/>
              <a:buFont typeface="Symbol"/>
              <a:buChar char=""/>
              <a:tabLst>
                <a:tab pos="457200" algn="l"/>
              </a:tabLst>
            </a:pPr>
            <a:r>
              <a:rPr lang="ru-RU" sz="1400" dirty="0" smtClean="0">
                <a:solidFill>
                  <a:srgbClr val="000000"/>
                </a:solidFill>
                <a:effectLst/>
                <a:latin typeface="Times New Roman" pitchFamily="18" charset="0"/>
                <a:ea typeface="Times New Roman"/>
                <a:cs typeface="Times New Roman" pitchFamily="18" charset="0"/>
              </a:rPr>
              <a:t>Изучение истории развития кухни FUSION;</a:t>
            </a:r>
            <a:endParaRPr lang="ru-RU" sz="1400" dirty="0" smtClean="0">
              <a:solidFill>
                <a:srgbClr val="000000"/>
              </a:solidFill>
              <a:effectLst/>
              <a:latin typeface="Times New Roman" pitchFamily="18" charset="0"/>
              <a:ea typeface="Calibri"/>
              <a:cs typeface="Times New Roman" pitchFamily="18" charset="0"/>
            </a:endParaRPr>
          </a:p>
          <a:p>
            <a:pPr marL="342900" lvl="0" indent="-342900" algn="just">
              <a:spcAft>
                <a:spcPts val="0"/>
              </a:spcAft>
              <a:buSzPts val="1000"/>
              <a:buFont typeface="Symbol"/>
              <a:buChar char=""/>
              <a:tabLst>
                <a:tab pos="457200" algn="l"/>
              </a:tabLst>
            </a:pPr>
            <a:r>
              <a:rPr lang="ru-RU" sz="1400" dirty="0" smtClean="0">
                <a:solidFill>
                  <a:srgbClr val="000000"/>
                </a:solidFill>
                <a:effectLst/>
                <a:latin typeface="Times New Roman" pitchFamily="18" charset="0"/>
                <a:ea typeface="Times New Roman"/>
                <a:cs typeface="Times New Roman" pitchFamily="18" charset="0"/>
              </a:rPr>
              <a:t>Рассмотреть и применить в практической деятельности особенности приготовления и отпуска блюд кухни FUSION</a:t>
            </a:r>
            <a:r>
              <a:rPr lang="ru-RU" sz="1400" dirty="0" smtClean="0">
                <a:solidFill>
                  <a:srgbClr val="000000"/>
                </a:solidFill>
                <a:effectLst/>
                <a:latin typeface="Times New Roman" pitchFamily="18" charset="0"/>
                <a:ea typeface="Times New Roman"/>
                <a:cs typeface="Times New Roman" pitchFamily="18" charset="0"/>
              </a:rPr>
              <a:t>.</a:t>
            </a:r>
            <a:r>
              <a:rPr lang="ru-RU" sz="1400" dirty="0" smtClean="0">
                <a:solidFill>
                  <a:srgbClr val="000000"/>
                </a:solidFill>
                <a:effectLst/>
                <a:latin typeface="Times New Roman" pitchFamily="18" charset="0"/>
                <a:ea typeface="Times New Roman"/>
                <a:cs typeface="Times New Roman" pitchFamily="18" charset="0"/>
              </a:rPr>
              <a:t> </a:t>
            </a:r>
            <a:endParaRPr lang="ru-RU" sz="1400" dirty="0" smtClean="0">
              <a:solidFill>
                <a:srgbClr val="000000"/>
              </a:solidFill>
              <a:effectLst/>
              <a:latin typeface="Times New Roman" pitchFamily="18" charset="0"/>
              <a:ea typeface="Calibri"/>
              <a:cs typeface="Times New Roman" pitchFamily="18" charset="0"/>
            </a:endParaRPr>
          </a:p>
          <a:p>
            <a:r>
              <a:rPr lang="ru-RU" sz="1400" b="1" dirty="0" smtClean="0">
                <a:solidFill>
                  <a:srgbClr val="000000"/>
                </a:solidFill>
                <a:effectLst/>
                <a:latin typeface="Times New Roman" pitchFamily="18" charset="0"/>
                <a:ea typeface="Times New Roman"/>
                <a:cs typeface="Times New Roman" pitchFamily="18" charset="0"/>
              </a:rPr>
              <a:t>Возникшая гипотеза</a:t>
            </a:r>
            <a:r>
              <a:rPr lang="ru-RU" sz="1400" dirty="0" smtClean="0">
                <a:solidFill>
                  <a:srgbClr val="000000"/>
                </a:solidFill>
                <a:effectLst/>
                <a:latin typeface="Times New Roman" pitchFamily="18" charset="0"/>
                <a:ea typeface="Times New Roman"/>
                <a:cs typeface="Times New Roman" pitchFamily="18" charset="0"/>
              </a:rPr>
              <a:t>: Кухня FUSION – это слияние, смешение многих кулинарных традиций  в одном блюде. Это своеобразная «философия» </a:t>
            </a:r>
            <a:endParaRPr lang="ru-RU" sz="1400"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33C22B87-C1B5-4354-B912-E8844DB671B6}" type="slidenum">
              <a:rPr lang="ru-RU" smtClean="0"/>
              <a:t>3</a:t>
            </a:fld>
            <a:endParaRPr lang="ru-RU"/>
          </a:p>
        </p:txBody>
      </p:sp>
    </p:spTree>
    <p:extLst>
      <p:ext uri="{BB962C8B-B14F-4D97-AF65-F5344CB8AC3E}">
        <p14:creationId xmlns:p14="http://schemas.microsoft.com/office/powerpoint/2010/main" val="3293145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algn="just">
              <a:spcAft>
                <a:spcPts val="1000"/>
              </a:spcAft>
            </a:pPr>
            <a:r>
              <a:rPr lang="ru-RU" sz="1400" dirty="0" smtClean="0">
                <a:solidFill>
                  <a:srgbClr val="000000"/>
                </a:solidFill>
                <a:effectLst/>
                <a:latin typeface="Times New Roman" pitchFamily="18" charset="0"/>
                <a:ea typeface="Times New Roman"/>
                <a:cs typeface="Times New Roman" pitchFamily="18" charset="0"/>
              </a:rPr>
              <a:t>Не десятки, не сотни  тысяч блюд создала за всю историю мировая кулинария.  История  знала невиданные взлеты поварского искусства и такие же резкие падения. В исторической Спарте относились к питанию сдержанно,  в походе  обходились простой в приготовлении пищи.. А совсем рядом, в Афинах, изощрялись в приготовлении неслыханных  праздничных блюд.  Удивительно ли,? что позднее в Древнем Риме поварское искусство достигло расцвета именно при помощи поваров греков. С кулинарами считались, от них зависел престиж того или иного знатного дома. При короле Людовике XIV испытала подъем поварского искусства Франция.</a:t>
            </a:r>
            <a:endParaRPr lang="ru-RU" sz="1400" dirty="0" smtClean="0">
              <a:effectLst/>
              <a:latin typeface="Times New Roman" pitchFamily="18" charset="0"/>
              <a:ea typeface="Calibri"/>
              <a:cs typeface="Times New Roman" pitchFamily="18" charset="0"/>
            </a:endParaRPr>
          </a:p>
          <a:p>
            <a:pPr algn="just">
              <a:spcAft>
                <a:spcPts val="1000"/>
              </a:spcAft>
            </a:pPr>
            <a:r>
              <a:rPr lang="ru-RU" sz="1400" dirty="0" smtClean="0">
                <a:solidFill>
                  <a:srgbClr val="000000"/>
                </a:solidFill>
                <a:effectLst/>
                <a:latin typeface="Times New Roman" pitchFamily="18" charset="0"/>
                <a:ea typeface="Times New Roman"/>
                <a:cs typeface="Times New Roman" pitchFamily="18" charset="0"/>
              </a:rPr>
              <a:t> О </a:t>
            </a:r>
            <a:r>
              <a:rPr lang="ru-RU" sz="1400" dirty="0" err="1" smtClean="0">
                <a:solidFill>
                  <a:srgbClr val="000000"/>
                </a:solidFill>
                <a:effectLst/>
                <a:latin typeface="Times New Roman" pitchFamily="18" charset="0"/>
                <a:ea typeface="Times New Roman"/>
                <a:cs typeface="Times New Roman" pitchFamily="18" charset="0"/>
              </a:rPr>
              <a:t>Фьюжн</a:t>
            </a:r>
            <a:r>
              <a:rPr lang="ru-RU" sz="1400" dirty="0" smtClean="0">
                <a:solidFill>
                  <a:srgbClr val="000000"/>
                </a:solidFill>
                <a:effectLst/>
                <a:latin typeface="Times New Roman" pitchFamily="18" charset="0"/>
                <a:ea typeface="Times New Roman"/>
                <a:cs typeface="Times New Roman" pitchFamily="18" charset="0"/>
              </a:rPr>
              <a:t> существует множество легенд. Согласно одной из них, считается, что случилось это на Гавайях, где в XX веке близко сошлись две культуры: американская и японская. По другой версии, кухня </a:t>
            </a:r>
            <a:r>
              <a:rPr lang="ru-RU" sz="1400" dirty="0" err="1" smtClean="0">
                <a:solidFill>
                  <a:srgbClr val="000000"/>
                </a:solidFill>
                <a:effectLst/>
                <a:latin typeface="Times New Roman" pitchFamily="18" charset="0"/>
                <a:ea typeface="Times New Roman"/>
                <a:cs typeface="Times New Roman" pitchFamily="18" charset="0"/>
              </a:rPr>
              <a:t>Фьюжн</a:t>
            </a:r>
            <a:r>
              <a:rPr lang="ru-RU" sz="1400" dirty="0" smtClean="0">
                <a:solidFill>
                  <a:srgbClr val="000000"/>
                </a:solidFill>
                <a:effectLst/>
                <a:latin typeface="Times New Roman" pitchFamily="18" charset="0"/>
                <a:ea typeface="Times New Roman"/>
                <a:cs typeface="Times New Roman" pitchFamily="18" charset="0"/>
              </a:rPr>
              <a:t> зародилась в Нью-Йорке - огромном мегаполисе, вместившим в себя десятки разнородных культур.</a:t>
            </a:r>
            <a:endParaRPr lang="ru-RU" sz="1400" dirty="0" smtClean="0">
              <a:effectLst/>
              <a:latin typeface="Times New Roman" pitchFamily="18" charset="0"/>
              <a:ea typeface="Calibri"/>
              <a:cs typeface="Times New Roman" pitchFamily="18" charset="0"/>
            </a:endParaRPr>
          </a:p>
          <a:p>
            <a:pPr algn="just">
              <a:spcAft>
                <a:spcPts val="1000"/>
              </a:spcAft>
            </a:pPr>
            <a:r>
              <a:rPr lang="ru-RU" sz="1400" dirty="0" smtClean="0">
                <a:solidFill>
                  <a:srgbClr val="000000"/>
                </a:solidFill>
                <a:effectLst/>
                <a:latin typeface="Times New Roman" pitchFamily="18" charset="0"/>
                <a:ea typeface="Times New Roman"/>
                <a:cs typeface="Times New Roman" pitchFamily="18" charset="0"/>
              </a:rPr>
              <a:t>А ведь, если задуматься, кухне FUSION несколько тысячелетий. Если бы повара и домохозяйки не стремились постоянно пробовать новые продукты, специи и способы их обработки, мы до сих пор ели бы мясо мамонта  причем без соли!</a:t>
            </a:r>
            <a:endParaRPr lang="ru-RU" sz="1400" dirty="0" smtClean="0">
              <a:effectLst/>
              <a:latin typeface="Times New Roman" pitchFamily="18" charset="0"/>
              <a:ea typeface="Calibri"/>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33C22B87-C1B5-4354-B912-E8844DB671B6}" type="slidenum">
              <a:rPr lang="ru-RU" smtClean="0"/>
              <a:t>4</a:t>
            </a:fld>
            <a:endParaRPr lang="ru-RU"/>
          </a:p>
        </p:txBody>
      </p:sp>
    </p:spTree>
    <p:extLst>
      <p:ext uri="{BB962C8B-B14F-4D97-AF65-F5344CB8AC3E}">
        <p14:creationId xmlns:p14="http://schemas.microsoft.com/office/powerpoint/2010/main" val="1181557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algn="just">
              <a:spcAft>
                <a:spcPts val="1000"/>
              </a:spcAft>
            </a:pPr>
            <a:r>
              <a:rPr lang="ru-RU" sz="1400" dirty="0" smtClean="0">
                <a:solidFill>
                  <a:srgbClr val="000000"/>
                </a:solidFill>
                <a:effectLst/>
                <a:latin typeface="Times New Roman" pitchFamily="18" charset="0"/>
                <a:ea typeface="Times New Roman"/>
                <a:cs typeface="Times New Roman" pitchFamily="18" charset="0"/>
              </a:rPr>
              <a:t>Сегодня кухня FUSION используется каждым творчески развивающимся шефом, пытающимся разнообразить свою работу.</a:t>
            </a:r>
            <a:endParaRPr lang="ru-RU" sz="1400" dirty="0" smtClean="0">
              <a:effectLst/>
              <a:latin typeface="Times New Roman" pitchFamily="18" charset="0"/>
              <a:ea typeface="Calibri"/>
              <a:cs typeface="Times New Roman" pitchFamily="18" charset="0"/>
            </a:endParaRPr>
          </a:p>
          <a:p>
            <a:pPr algn="just">
              <a:spcAft>
                <a:spcPts val="1000"/>
              </a:spcAft>
            </a:pPr>
            <a:r>
              <a:rPr lang="ru-RU" sz="1400" dirty="0" smtClean="0">
                <a:solidFill>
                  <a:srgbClr val="000000"/>
                </a:solidFill>
                <a:effectLst/>
                <a:latin typeface="Times New Roman" pitchFamily="18" charset="0"/>
                <a:ea typeface="Times New Roman"/>
                <a:cs typeface="Times New Roman" pitchFamily="18" charset="0"/>
              </a:rPr>
              <a:t>В кухне FUSION могут быть использованы почти все известные человечеству пищевые продукты и их самые смелые сочетания. Однако эти сочетания вовсе не должны быть произвольными, продукты должны быть совместимы во вкусовом отношении. Можно сочетать овощи, фрукты, мясо и дичь, если они совместимы по вкусу, и нельзя сочетать даже два вида овощей, если они несовместимы. </a:t>
            </a:r>
            <a:endParaRPr lang="ru-RU" sz="1400" dirty="0" smtClean="0">
              <a:effectLst/>
              <a:latin typeface="Times New Roman" pitchFamily="18" charset="0"/>
              <a:ea typeface="Calibri"/>
              <a:cs typeface="Times New Roman" pitchFamily="18" charset="0"/>
            </a:endParaRPr>
          </a:p>
          <a:p>
            <a:r>
              <a:rPr lang="ru-RU" sz="1400" dirty="0" smtClean="0">
                <a:solidFill>
                  <a:srgbClr val="000000"/>
                </a:solidFill>
                <a:effectLst/>
                <a:latin typeface="Times New Roman" pitchFamily="18" charset="0"/>
                <a:ea typeface="Times New Roman"/>
                <a:cs typeface="Times New Roman" pitchFamily="18" charset="0"/>
              </a:rPr>
              <a:t>Составитель меню кухни FUSION, должен обладать чувством меры, вкусовым тактом и без всяких рецептов и предписаний чувствовать, что можно и чего нельзя класть в блюдо.</a:t>
            </a:r>
            <a:endParaRPr lang="ru-RU" sz="1400"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33C22B87-C1B5-4354-B912-E8844DB671B6}" type="slidenum">
              <a:rPr lang="ru-RU" smtClean="0"/>
              <a:t>5</a:t>
            </a:fld>
            <a:endParaRPr lang="ru-RU"/>
          </a:p>
        </p:txBody>
      </p:sp>
    </p:spTree>
    <p:extLst>
      <p:ext uri="{BB962C8B-B14F-4D97-AF65-F5344CB8AC3E}">
        <p14:creationId xmlns:p14="http://schemas.microsoft.com/office/powerpoint/2010/main" val="4220190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algn="just">
              <a:spcAft>
                <a:spcPts val="1000"/>
              </a:spcAft>
            </a:pPr>
            <a:r>
              <a:rPr lang="ru-RU" sz="1400" dirty="0" smtClean="0">
                <a:solidFill>
                  <a:srgbClr val="000000"/>
                </a:solidFill>
                <a:effectLst/>
                <a:latin typeface="Times New Roman" pitchFamily="18" charset="0"/>
                <a:ea typeface="Times New Roman"/>
                <a:cs typeface="Times New Roman" pitchFamily="18" charset="0"/>
              </a:rPr>
              <a:t>Направления в кухне FUSION.</a:t>
            </a:r>
            <a:endParaRPr lang="ru-RU" sz="1400" dirty="0" smtClean="0">
              <a:effectLst/>
              <a:latin typeface="Times New Roman" pitchFamily="18" charset="0"/>
              <a:ea typeface="Calibri"/>
              <a:cs typeface="Times New Roman" pitchFamily="18" charset="0"/>
            </a:endParaRPr>
          </a:p>
          <a:p>
            <a:pPr algn="just">
              <a:spcAft>
                <a:spcPts val="1000"/>
              </a:spcAft>
            </a:pPr>
            <a:r>
              <a:rPr lang="ru-RU" sz="1400" dirty="0" smtClean="0">
                <a:solidFill>
                  <a:srgbClr val="000000"/>
                </a:solidFill>
                <a:effectLst/>
                <a:latin typeface="Times New Roman" pitchFamily="18" charset="0"/>
                <a:ea typeface="Times New Roman"/>
                <a:cs typeface="Times New Roman" pitchFamily="18" charset="0"/>
              </a:rPr>
              <a:t>Как сделать привычные блюда новыми, необычными, оригинальными?!Решение этого вопроса во многом находится благодаря кухне FUSION.</a:t>
            </a:r>
            <a:endParaRPr lang="ru-RU" sz="1400" dirty="0" smtClean="0">
              <a:effectLst/>
              <a:latin typeface="Times New Roman" pitchFamily="18" charset="0"/>
              <a:ea typeface="Calibri"/>
              <a:cs typeface="Times New Roman" pitchFamily="18" charset="0"/>
            </a:endParaRPr>
          </a:p>
          <a:p>
            <a:pPr algn="just">
              <a:spcAft>
                <a:spcPts val="1000"/>
              </a:spcAft>
            </a:pPr>
            <a:r>
              <a:rPr lang="ru-RU" sz="1400" dirty="0" smtClean="0">
                <a:solidFill>
                  <a:srgbClr val="000000"/>
                </a:solidFill>
                <a:effectLst/>
                <a:latin typeface="Times New Roman" pitchFamily="18" charset="0"/>
                <a:ea typeface="Times New Roman"/>
                <a:cs typeface="Times New Roman" pitchFamily="18" charset="0"/>
              </a:rPr>
              <a:t>Сочетая специи и ингредиенты, блюда становятся неординарными, при этом им придаются новые дополнительные вкусовые, ароматические и цветовые нюансы.</a:t>
            </a:r>
            <a:endParaRPr lang="ru-RU" sz="1400" dirty="0" smtClean="0">
              <a:effectLst/>
              <a:latin typeface="Times New Roman" pitchFamily="18" charset="0"/>
              <a:ea typeface="Calibri"/>
              <a:cs typeface="Times New Roman" pitchFamily="18" charset="0"/>
            </a:endParaRPr>
          </a:p>
          <a:p>
            <a:pPr algn="just">
              <a:spcAft>
                <a:spcPts val="1000"/>
              </a:spcAft>
            </a:pPr>
            <a:r>
              <a:rPr lang="ru-RU" sz="1400" dirty="0" smtClean="0">
                <a:solidFill>
                  <a:srgbClr val="000000"/>
                </a:solidFill>
                <a:effectLst/>
                <a:latin typeface="Times New Roman" pitchFamily="18" charset="0"/>
                <a:ea typeface="Times New Roman"/>
                <a:cs typeface="Times New Roman" pitchFamily="18" charset="0"/>
              </a:rPr>
              <a:t>Вариации FUSION столь многообразны, что нет практически никаких пределов для полета фантазии кулинара</a:t>
            </a:r>
            <a:endParaRPr lang="ru-RU" sz="1400" dirty="0" smtClean="0">
              <a:effectLst/>
              <a:latin typeface="Times New Roman" pitchFamily="18" charset="0"/>
              <a:ea typeface="Calibri"/>
              <a:cs typeface="Times New Roman" pitchFamily="18" charset="0"/>
            </a:endParaRPr>
          </a:p>
          <a:p>
            <a:pPr algn="just">
              <a:spcAft>
                <a:spcPts val="1000"/>
              </a:spcAft>
            </a:pPr>
            <a:r>
              <a:rPr lang="ru-RU" sz="1400" dirty="0" smtClean="0">
                <a:solidFill>
                  <a:srgbClr val="000000"/>
                </a:solidFill>
                <a:effectLst/>
                <a:latin typeface="Times New Roman" pitchFamily="18" charset="0"/>
                <a:ea typeface="Times New Roman"/>
                <a:cs typeface="Times New Roman" pitchFamily="18" charset="0"/>
              </a:rPr>
              <a:t>Кухня FUSION может означать добавление в традиционное блюдо необычного ингредиента из иной культурной традиции. Все продукты, собранные в одном FUSION - блюде, должны сочетаться не только по вкусу, но и по своей структуре, быть подобранными друг к другу и не «конфликтовать». Безусловное правило для кухни FUSION - свежесть и качество используемого продукта</a:t>
            </a:r>
            <a:endParaRPr lang="ru-RU" sz="1400" dirty="0" smtClean="0">
              <a:effectLst/>
              <a:latin typeface="Times New Roman" pitchFamily="18" charset="0"/>
              <a:ea typeface="Calibri"/>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33C22B87-C1B5-4354-B912-E8844DB671B6}" type="slidenum">
              <a:rPr lang="ru-RU" smtClean="0"/>
              <a:t>6</a:t>
            </a:fld>
            <a:endParaRPr lang="ru-RU"/>
          </a:p>
        </p:txBody>
      </p:sp>
    </p:spTree>
    <p:extLst>
      <p:ext uri="{BB962C8B-B14F-4D97-AF65-F5344CB8AC3E}">
        <p14:creationId xmlns:p14="http://schemas.microsoft.com/office/powerpoint/2010/main" val="510392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sz="1400" dirty="0" smtClean="0">
                <a:solidFill>
                  <a:srgbClr val="000000"/>
                </a:solidFill>
                <a:effectLst/>
                <a:latin typeface="Times New Roman"/>
                <a:ea typeface="Times New Roman"/>
              </a:rPr>
              <a:t>Как уже говорилось, использование модного сегодня в кулинарии стиля «FUSION» во многом предполагает применение диверсификации (разнообразия). Виды диверсификации</a:t>
            </a:r>
            <a:r>
              <a:rPr lang="ru-RU" sz="1200" dirty="0" smtClean="0">
                <a:solidFill>
                  <a:srgbClr val="000000"/>
                </a:solidFill>
                <a:effectLst/>
                <a:latin typeface="Times New Roman"/>
                <a:ea typeface="Times New Roman"/>
              </a:rPr>
              <a:t>:</a:t>
            </a:r>
            <a:endParaRPr lang="ru-RU" dirty="0"/>
          </a:p>
        </p:txBody>
      </p:sp>
      <p:sp>
        <p:nvSpPr>
          <p:cNvPr id="4" name="Номер слайда 3"/>
          <p:cNvSpPr>
            <a:spLocks noGrp="1"/>
          </p:cNvSpPr>
          <p:nvPr>
            <p:ph type="sldNum" sz="quarter" idx="10"/>
          </p:nvPr>
        </p:nvSpPr>
        <p:spPr/>
        <p:txBody>
          <a:bodyPr/>
          <a:lstStyle/>
          <a:p>
            <a:fld id="{33C22B87-C1B5-4354-B912-E8844DB671B6}" type="slidenum">
              <a:rPr lang="ru-RU" smtClean="0"/>
              <a:t>7</a:t>
            </a:fld>
            <a:endParaRPr lang="ru-RU"/>
          </a:p>
        </p:txBody>
      </p:sp>
    </p:spTree>
    <p:extLst>
      <p:ext uri="{BB962C8B-B14F-4D97-AF65-F5344CB8AC3E}">
        <p14:creationId xmlns:p14="http://schemas.microsoft.com/office/powerpoint/2010/main" val="287998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algn="just">
              <a:spcAft>
                <a:spcPts val="1000"/>
              </a:spcAft>
            </a:pPr>
            <a:r>
              <a:rPr lang="ru-RU" sz="1400" dirty="0" smtClean="0">
                <a:solidFill>
                  <a:srgbClr val="000000"/>
                </a:solidFill>
                <a:effectLst/>
                <a:latin typeface="Times New Roman" pitchFamily="18" charset="0"/>
                <a:ea typeface="Times New Roman"/>
                <a:cs typeface="Times New Roman" pitchFamily="18" charset="0"/>
              </a:rPr>
              <a:t>Начнем с понятия внешняя диверсификация. Это когда блюда одного разряда при изменении ингредиентов переходят в другой разряд, при этом сохраняя форму подачи предыдущего:</a:t>
            </a:r>
            <a:endParaRPr lang="ru-RU" sz="1400" dirty="0" smtClean="0">
              <a:effectLst/>
              <a:latin typeface="Times New Roman" pitchFamily="18" charset="0"/>
              <a:ea typeface="Calibri"/>
              <a:cs typeface="Times New Roman" pitchFamily="18" charset="0"/>
            </a:endParaRPr>
          </a:p>
          <a:p>
            <a:pPr algn="just">
              <a:spcAft>
                <a:spcPts val="1000"/>
              </a:spcAft>
            </a:pPr>
            <a:r>
              <a:rPr lang="ru-RU" sz="1400" dirty="0" smtClean="0">
                <a:solidFill>
                  <a:srgbClr val="000000"/>
                </a:solidFill>
                <a:effectLst/>
                <a:latin typeface="Times New Roman" pitchFamily="18" charset="0"/>
                <a:ea typeface="Times New Roman"/>
                <a:cs typeface="Times New Roman" pitchFamily="18" charset="0"/>
              </a:rPr>
              <a:t>Чтобы стало понятнее, рассмотрим примеры. Салат «Наполеон»: в основе блюда – «принцип Наполеона». Всем известен торт с таким названием и его отличительная особенность – это масса тонких коржей, прослоенных кремом. Этот принцип переносится в салат: берутся тончайшие коржи или тончайшие ломтики отварного теста, между ними кладется слоями салат, сверху все украшается овощами и зеленью.</a:t>
            </a:r>
            <a:endParaRPr lang="ru-RU" sz="1400" dirty="0" smtClean="0">
              <a:effectLst/>
              <a:latin typeface="Times New Roman" pitchFamily="18" charset="0"/>
              <a:ea typeface="Calibri"/>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33C22B87-C1B5-4354-B912-E8844DB671B6}" type="slidenum">
              <a:rPr lang="ru-RU" smtClean="0"/>
              <a:t>8</a:t>
            </a:fld>
            <a:endParaRPr lang="ru-RU"/>
          </a:p>
        </p:txBody>
      </p:sp>
    </p:spTree>
    <p:extLst>
      <p:ext uri="{BB962C8B-B14F-4D97-AF65-F5344CB8AC3E}">
        <p14:creationId xmlns:p14="http://schemas.microsoft.com/office/powerpoint/2010/main" val="3530824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algn="just">
              <a:spcAft>
                <a:spcPts val="1000"/>
              </a:spcAft>
            </a:pPr>
            <a:r>
              <a:rPr lang="ru-RU" sz="1400" dirty="0" smtClean="0">
                <a:solidFill>
                  <a:srgbClr val="000000"/>
                </a:solidFill>
                <a:effectLst/>
                <a:latin typeface="Times New Roman" pitchFamily="18" charset="0"/>
                <a:ea typeface="Times New Roman"/>
                <a:cs typeface="Times New Roman" pitchFamily="18" charset="0"/>
              </a:rPr>
              <a:t>Теперь перейдем к понятию внутренняя диверсификация. </a:t>
            </a:r>
            <a:endParaRPr lang="ru-RU" sz="1400" dirty="0" smtClean="0">
              <a:effectLst/>
              <a:latin typeface="Times New Roman" pitchFamily="18" charset="0"/>
              <a:ea typeface="Calibri"/>
              <a:cs typeface="Times New Roman" pitchFamily="18" charset="0"/>
            </a:endParaRPr>
          </a:p>
          <a:p>
            <a:pPr algn="just"/>
            <a:r>
              <a:rPr lang="ru-RU" sz="1400" dirty="0" smtClean="0">
                <a:solidFill>
                  <a:srgbClr val="000000"/>
                </a:solidFill>
                <a:effectLst/>
                <a:latin typeface="Times New Roman" pitchFamily="18" charset="0"/>
                <a:ea typeface="Times New Roman"/>
                <a:cs typeface="Times New Roman" pitchFamily="18" charset="0"/>
              </a:rPr>
              <a:t>Основа метода – трансформация не внешнего вида блюда, а самой его идеи. Как правило, при приготовлении блюд изменениям подвергается не состав ингредиентов, а их консистенция</a:t>
            </a:r>
            <a:r>
              <a:rPr lang="ru-RU" sz="1400" dirty="0" smtClean="0">
                <a:solidFill>
                  <a:srgbClr val="000000"/>
                </a:solidFill>
                <a:effectLst/>
                <a:latin typeface="Times New Roman" pitchFamily="18" charset="0"/>
                <a:ea typeface="Times New Roman"/>
                <a:cs typeface="Times New Roman" pitchFamily="18" charset="0"/>
              </a:rPr>
              <a:t>. Всем </a:t>
            </a:r>
            <a:r>
              <a:rPr lang="ru-RU" sz="1400" dirty="0" smtClean="0">
                <a:solidFill>
                  <a:srgbClr val="000000"/>
                </a:solidFill>
                <a:effectLst/>
                <a:latin typeface="Times New Roman" pitchFamily="18" charset="0"/>
                <a:ea typeface="Times New Roman"/>
                <a:cs typeface="Times New Roman" pitchFamily="18" charset="0"/>
              </a:rPr>
              <a:t>известны обычные равиоли – маленькие пельмени с начинкой внутри, она не видна или слегка просвечивает сквозь прозрачное тесто. Как оказалось, «открытые равиоли» – это блюдо, в котором начинка и тесто готовятся отдельно, а потом «собираются» в тарелке при подаче следующим образом: тонкие круги (или треугольники) теста кладутся на дно тарелки, сверху кладется начинка, все это покрывается еще одним кружком теста, затем все поливается соусом.</a:t>
            </a:r>
            <a:endParaRPr lang="ru-RU" sz="1400"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33C22B87-C1B5-4354-B912-E8844DB671B6}" type="slidenum">
              <a:rPr lang="ru-RU" smtClean="0"/>
              <a:t>9</a:t>
            </a:fld>
            <a:endParaRPr lang="ru-RU"/>
          </a:p>
        </p:txBody>
      </p:sp>
    </p:spTree>
    <p:extLst>
      <p:ext uri="{BB962C8B-B14F-4D97-AF65-F5344CB8AC3E}">
        <p14:creationId xmlns:p14="http://schemas.microsoft.com/office/powerpoint/2010/main" val="147745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998BD29-1AC3-4B2D-8193-A6FCB0522E90}" type="datetimeFigureOut">
              <a:rPr lang="ru-RU" smtClean="0"/>
              <a:pPr/>
              <a:t>28.02.2020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B48612-5038-4462-906C-5EDEF22928A7}"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98BD29-1AC3-4B2D-8193-A6FCB0522E90}" type="datetimeFigureOut">
              <a:rPr lang="ru-RU" smtClean="0"/>
              <a:pPr/>
              <a:t>28.02.2020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B48612-5038-4462-906C-5EDEF22928A7}"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98BD29-1AC3-4B2D-8193-A6FCB0522E90}" type="datetimeFigureOut">
              <a:rPr lang="ru-RU" smtClean="0"/>
              <a:pPr/>
              <a:t>28.02.2020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B48612-5038-4462-906C-5EDEF22928A7}"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998BD29-1AC3-4B2D-8193-A6FCB0522E90}" type="datetimeFigureOut">
              <a:rPr lang="ru-RU" smtClean="0"/>
              <a:pPr/>
              <a:t>28.02.2020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B48612-5038-4462-906C-5EDEF22928A7}"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998BD29-1AC3-4B2D-8193-A6FCB0522E90}" type="datetimeFigureOut">
              <a:rPr lang="ru-RU" smtClean="0"/>
              <a:pPr/>
              <a:t>28.02.2020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B48612-5038-4462-906C-5EDEF22928A7}"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9"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9" y="4087563"/>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5"/>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6"/>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6" y="1437449"/>
            <a:ext cx="6417735"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998BD29-1AC3-4B2D-8193-A6FCB0522E90}" type="datetimeFigureOut">
              <a:rPr lang="ru-RU" smtClean="0"/>
              <a:pPr/>
              <a:t>28.02.2020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B48612-5038-4462-906C-5EDEF22928A7}"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A998BD29-1AC3-4B2D-8193-A6FCB0522E90}" type="datetimeFigureOut">
              <a:rPr lang="ru-RU" smtClean="0"/>
              <a:pPr/>
              <a:t>28.02.2020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B48612-5038-4462-906C-5EDEF22928A7}"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4" y="3429001"/>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1"/>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998BD29-1AC3-4B2D-8193-A6FCB0522E90}" type="datetimeFigureOut">
              <a:rPr lang="ru-RU" smtClean="0"/>
              <a:pPr/>
              <a:t>28.02.2020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2B48612-5038-4462-906C-5EDEF22928A7}"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A998BD29-1AC3-4B2D-8193-A6FCB0522E90}" type="datetimeFigureOut">
              <a:rPr lang="ru-RU" smtClean="0"/>
              <a:pPr/>
              <a:t>28.02.2020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2B48612-5038-4462-906C-5EDEF22928A7}"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2"/>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998BD29-1AC3-4B2D-8193-A6FCB0522E90}" type="datetimeFigureOut">
              <a:rPr lang="ru-RU" smtClean="0"/>
              <a:pPr/>
              <a:t>28.02.2020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2B48612-5038-4462-906C-5EDEF22928A7}"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998BD29-1AC3-4B2D-8193-A6FCB0522E90}" type="datetimeFigureOut">
              <a:rPr lang="ru-RU" smtClean="0"/>
              <a:pPr/>
              <a:t>28.02.2020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B48612-5038-4462-906C-5EDEF22928A7}" type="slidenum">
              <a:rPr lang="ru-RU" smtClean="0"/>
              <a:pPr/>
              <a:t>‹#›</a:t>
            </a:fld>
            <a:endParaRPr lang="ru-RU"/>
          </a:p>
        </p:txBody>
      </p:sp>
      <p:sp>
        <p:nvSpPr>
          <p:cNvPr id="4" name="Text Placeholder 3"/>
          <p:cNvSpPr>
            <a:spLocks noGrp="1"/>
          </p:cNvSpPr>
          <p:nvPr>
            <p:ph type="body" sz="half" idx="2"/>
          </p:nvPr>
        </p:nvSpPr>
        <p:spPr>
          <a:xfrm>
            <a:off x="914400" y="3581401"/>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98BD29-1AC3-4B2D-8193-A6FCB0522E90}" type="datetimeFigureOut">
              <a:rPr lang="ru-RU" smtClean="0"/>
              <a:pPr/>
              <a:t>28.02.2020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B48612-5038-4462-906C-5EDEF22928A7}"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4"/>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998BD29-1AC3-4B2D-8193-A6FCB0522E90}" type="datetimeFigureOut">
              <a:rPr lang="ru-RU" smtClean="0"/>
              <a:pPr/>
              <a:t>28.02.2020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B48612-5038-4462-906C-5EDEF22928A7}"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998BD29-1AC3-4B2D-8193-A6FCB0522E90}" type="datetimeFigureOut">
              <a:rPr lang="ru-RU" smtClean="0"/>
              <a:pPr/>
              <a:t>28.02.2020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B48612-5038-4462-906C-5EDEF22928A7}"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998BD29-1AC3-4B2D-8193-A6FCB0522E90}" type="datetimeFigureOut">
              <a:rPr lang="ru-RU" smtClean="0"/>
              <a:pPr/>
              <a:t>28.02.2020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B48612-5038-4462-906C-5EDEF22928A7}"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1"/>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998BD29-1AC3-4B2D-8193-A6FCB0522E90}" type="datetimeFigureOut">
              <a:rPr lang="ru-RU" smtClean="0"/>
              <a:pPr/>
              <a:t>28.02.2020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B48612-5038-4462-906C-5EDEF22928A7}"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998BD29-1AC3-4B2D-8193-A6FCB0522E90}" type="datetimeFigureOut">
              <a:rPr lang="ru-RU" smtClean="0"/>
              <a:pPr/>
              <a:t>28.02.2020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B48612-5038-4462-906C-5EDEF22928A7}"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998BD29-1AC3-4B2D-8193-A6FCB0522E90}" type="datetimeFigureOut">
              <a:rPr lang="ru-RU" smtClean="0"/>
              <a:pPr/>
              <a:t>28.02.2020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2B48612-5038-4462-906C-5EDEF22928A7}"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998BD29-1AC3-4B2D-8193-A6FCB0522E90}" type="datetimeFigureOut">
              <a:rPr lang="ru-RU" smtClean="0"/>
              <a:pPr/>
              <a:t>28.02.2020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2B48612-5038-4462-906C-5EDEF22928A7}"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998BD29-1AC3-4B2D-8193-A6FCB0522E90}" type="datetimeFigureOut">
              <a:rPr lang="ru-RU" smtClean="0"/>
              <a:pPr/>
              <a:t>28.02.2020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2B48612-5038-4462-906C-5EDEF22928A7}"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998BD29-1AC3-4B2D-8193-A6FCB0522E90}" type="datetimeFigureOut">
              <a:rPr lang="ru-RU" smtClean="0"/>
              <a:pPr/>
              <a:t>28.02.2020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B48612-5038-4462-906C-5EDEF22928A7}"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998BD29-1AC3-4B2D-8193-A6FCB0522E90}" type="datetimeFigureOut">
              <a:rPr lang="ru-RU" smtClean="0"/>
              <a:pPr/>
              <a:t>28.02.2020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B48612-5038-4462-906C-5EDEF22928A7}"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8BD29-1AC3-4B2D-8193-A6FCB0522E90}" type="datetimeFigureOut">
              <a:rPr lang="ru-RU" smtClean="0"/>
              <a:pPr/>
              <a:t>28.02.2020</a:t>
            </a:fld>
            <a:endParaRPr lang="ru-RU"/>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48612-5038-4462-906C-5EDEF22928A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30"/>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5"/>
            <a:ext cx="3786691" cy="365125"/>
          </a:xfrm>
          <a:prstGeom prst="rect">
            <a:avLst/>
          </a:prstGeom>
        </p:spPr>
        <p:txBody>
          <a:bodyPr vert="horz" lIns="91440" tIns="45720" rIns="91440" bIns="45720" rtlCol="0" anchor="ctr"/>
          <a:lstStyle>
            <a:lvl1pPr algn="r">
              <a:defRPr sz="1000">
                <a:solidFill>
                  <a:schemeClr val="tx2"/>
                </a:solidFill>
              </a:defRPr>
            </a:lvl1pPr>
          </a:lstStyle>
          <a:p>
            <a:fld id="{A998BD29-1AC3-4B2D-8193-A6FCB0522E90}" type="datetimeFigureOut">
              <a:rPr lang="ru-RU" smtClean="0"/>
              <a:pPr/>
              <a:t>28.02.2020</a:t>
            </a:fld>
            <a:endParaRPr lang="ru-RU"/>
          </a:p>
        </p:txBody>
      </p:sp>
      <p:sp>
        <p:nvSpPr>
          <p:cNvPr id="5" name="Footer Placeholder 4"/>
          <p:cNvSpPr>
            <a:spLocks noGrp="1"/>
          </p:cNvSpPr>
          <p:nvPr>
            <p:ph type="ftr" sz="quarter" idx="3"/>
          </p:nvPr>
        </p:nvSpPr>
        <p:spPr>
          <a:xfrm>
            <a:off x="193639" y="6250165"/>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4"/>
            <a:ext cx="1161827" cy="365125"/>
          </a:xfrm>
          <a:prstGeom prst="rect">
            <a:avLst/>
          </a:prstGeom>
        </p:spPr>
        <p:txBody>
          <a:bodyPr vert="horz" lIns="91440" tIns="45720" rIns="91440" bIns="45720" rtlCol="0" anchor="ctr"/>
          <a:lstStyle>
            <a:lvl1pPr algn="ctr">
              <a:defRPr sz="1000">
                <a:solidFill>
                  <a:schemeClr val="tx2"/>
                </a:solidFill>
              </a:defRPr>
            </a:lvl1pPr>
          </a:lstStyle>
          <a:p>
            <a:fld id="{42B48612-5038-4462-906C-5EDEF22928A7}" type="slidenum">
              <a:rPr lang="ru-RU" smtClean="0"/>
              <a:pPr/>
              <a:t>‹#›</a:t>
            </a:fld>
            <a:endParaRPr lang="ru-RU"/>
          </a:p>
        </p:txBody>
      </p:sp>
      <p:sp>
        <p:nvSpPr>
          <p:cNvPr id="3" name="Text Placeholder 2"/>
          <p:cNvSpPr>
            <a:spLocks noGrp="1"/>
          </p:cNvSpPr>
          <p:nvPr>
            <p:ph type="body" idx="1"/>
          </p:nvPr>
        </p:nvSpPr>
        <p:spPr>
          <a:xfrm>
            <a:off x="872068"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s://yandex.ru/images/search?pos=11&amp;img_url=https://www.luther-hotel-wittenberg.de/files/_processed_/9/a/csm_luther-hotel-catering-5_87d7d62a4b.jpg&amp;text=++%D0%B8%D1%81%D0%BF%D0%BE%D0%BB%D1%8C%D0%B7%D0%BE%D0%B2%D0%B0%D0%BD%D0%B8%D0%B5+%D0%BD%D0%B5%D0%BE%D0%B1%D1%8B%D1%87%D0%BD%D0%BE%D0%B9+%D0%BF%D0%BE%D1%81%D1%83%D0%B4%D1%8B+%D0%B4%D0%BB%D1%8F+%D0%B1%D0%BB%D1%8E%D0%B4+%D1%84%D1%8C%D1%8E%D0%B6%D0%BD&amp;rpt=simage&amp;lr=47" TargetMode="External"/><Relationship Id="rId7" Type="http://schemas.openxmlformats.org/officeDocument/2006/relationships/hyperlink" Target="https://yandex.ru/images/search?p=3&amp;text=%D0%B8%D1%81%D0%BF%D0%BE%D0%BB%D1%8C%D0%B7%D0%BE%D0%B2%D0%B0%D0%BD%D0%B8%D0%B5+%D0%BD%D0%B5%D0%BE%D0%B1%D1%8B%D1%87%D0%BD%D0%BE%D0%B9+%D0%BF%D0%BE%D1%81%D1%83%D0%B4%D1%8B+%D0%B4%D0%BB%D1%8F+%D0%B1%D0%BB%D1%8E%D0%B4+%D1%84%D1%8C%D1%8E%D0%B6%D0%BD&amp;pos=92&amp;rpt=simage&amp;img_url=https://avatars.mds.yandex.net/get-pdb/879561/34fe6ae3-ecad-451c-9852-ace4dc620e2a/s1200&amp;lr=47"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hyperlink" Target="https://yandex.ru/images/search?p=1&amp;text=%D0%B8%D1%81%D0%BF%D0%BE%D0%BB%D1%8C%D0%B7%D0%BE%D0%B2%D0%B0%D0%BD%D0%B8%D0%B5+%D0%BD%D0%B5%D0%BE%D0%B1%D1%8B%D1%87%D0%BD%D0%BE%D0%B9+%D0%BF%D0%BE%D1%81%D1%83%D0%B4%D1%8B+%D0%B4%D0%BB%D1%8F+%D0%B1%D0%BB%D1%8E%D0%B4+%D1%84%D1%8C%D1%8E%D0%B6%D0%BD&amp;pos=49&amp;rpt=simage&amp;img_url=https://i.pinimg.com/736x/25/71/96/257196efd7fae9b7ddf74f8e6a984626.jpg&amp;lr=47" TargetMode="External"/><Relationship Id="rId10" Type="http://schemas.openxmlformats.org/officeDocument/2006/relationships/image" Target="../media/image29.jpeg"/><Relationship Id="rId4" Type="http://schemas.openxmlformats.org/officeDocument/2006/relationships/image" Target="../media/image26.jpeg"/><Relationship Id="rId9" Type="http://schemas.openxmlformats.org/officeDocument/2006/relationships/hyperlink" Target="https://yandex.ru/images/search?p=5&amp;text=%D0%B8%D1%81%D0%BF%D0%BE%D0%BB%D1%8C%D0%B7%D0%BE%D0%B2%D0%B0%D0%BD%D0%B8%D0%B5+%D0%BD%D0%B5%D0%BE%D0%B1%D1%8B%D1%87%D0%BD%D0%BE%D0%B9+%D0%BF%D0%BE%D1%81%D1%83%D0%B4%D1%8B+%D0%B4%D0%BB%D1%8F+%D0%B1%D0%BB%D1%8E%D0%B4+%D1%84%D1%8C%D1%8E%D0%B6%D0%BD&amp;pos=160&amp;rpt=simage&amp;img_url=https://magazine.tabris.ru/wp-content/uploads/2018/08/Grecheskii_salat_roll.jpg&amp;lr=47"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s://yandex.ru/images/search?pos=19&amp;img_url=https://i4.photo.2gis.com/images/branch/77/10836786607087054_f37c.jpg&amp;text=%D0%BF%D1%80%D0%B8%D0%B3%D0%BE%D1%82%D0%BE%D0%B2%D0%BB%D0%B5%D0%BD%D0%B8%D0%B5+%D0%B1%D0%BB%D1%8E%D0%B4+%D0%BF%D1%80%D0%B8+%D0%BF%D0%BE%D1%81%D0%B5%D1%82%D0%B8%D1%82%D0%B5%D0%BB%D1%8F%D1%85&amp;rpt=simage&amp;lr=47" TargetMode="External"/><Relationship Id="rId7" Type="http://schemas.openxmlformats.org/officeDocument/2006/relationships/hyperlink" Target="https://yandex.ru/images/search?p=10&amp;text=%D0%BF%D1%80%D0%B8%D0%B2%D0%BB%D0%B5%D1%87%D0%B5%D0%BD%D0%B8%D0%B5+%D0%BF%D0%BE%D1%81%D0%B5%D1%82%D0%B8%D1%82%D0%B5%D0%BB%D0%B5%D0%B9+%D0%B2+%D1%80%D0%B5%D1%81%D1%82%D0%BE%D1%80%D0%B0%D0%BD+%D0%B0%D0%BA%D1%86%D0%B8%D0%B5%D0%B9+%D0%B1%D0%B5%D1%81%D0%BF%D0%BB%D0%B0%D1%82%D0%BD%D0%B0%D1%8F+%D0%B5%D0%B4%D0%B0&amp;pos=315&amp;rpt=simage&amp;img_url=https://cs9.pikabu.ru/post_img/2017/01/11/6/148412837673778681.png&amp;lr=47"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hyperlink" Target="https://yandex.ru/images/search?p=2&amp;text=%D0%BF%D1%80%D0%B8%D0%B3%D0%BE%D1%82%D0%BE%D0%B2%D0%BB%D0%B5%D0%BD%D0%B8%D0%B5+%D0%B1%D0%BB%D1%8E%D0%B4+%D0%BF%D1%80%D0%B8+%D0%BF%D0%BE%D1%81%D0%B5%D1%82%D0%B8%D1%82%D0%B5%D0%BB%D1%8F%D1%85&amp;pos=77&amp;rpt=simage&amp;img_url=https://avatars.mds.yandex.net/get-zen_doc/1780598/pub_5d8dc28b2beb4900ae80f410_5d8dc3283d008800b0ca15e1/scale_1200&amp;lr=47" TargetMode="External"/><Relationship Id="rId10" Type="http://schemas.openxmlformats.org/officeDocument/2006/relationships/image" Target="../media/image33.jpeg"/><Relationship Id="rId4" Type="http://schemas.openxmlformats.org/officeDocument/2006/relationships/image" Target="../media/image30.jpeg"/><Relationship Id="rId9" Type="http://schemas.openxmlformats.org/officeDocument/2006/relationships/hyperlink" Target="https://yandex.ru/images/search?p=1&amp;text=%D0%BF%D1%80%D0%B8%D0%B2%D0%BB%D0%B5%D1%87%D0%B5%D0%BD%D0%B8%D0%B5+%D0%BF%D0%BE%D1%81%D0%B5%D1%82%D0%B8%D1%82%D0%B5%D0%BB%D0%B5%D0%B9+%D0%B2+%D1%80%D0%B5%D1%81%D1%82%D0%BE%D1%80%D0%B0%D0%BD+%D0%B0%D0%BA%D1%86%D0%B8%D0%B5%D0%B9+%D0%B1%D0%B5%D1%81%D0%BF%D0%BB%D0%B0%D1%82%D0%BD%D0%B0%D1%8F+%D0%B5%D0%B4%D0%B0&amp;pos=59&amp;rpt=simage&amp;img_url=https://www.m.78.com.ua/files/images/Fantasia_cafe/Akcii/95d8eb1dd4be4d234fb6e74ae14c0d7a.jpg&amp;lr=47"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s://yandex.ru/images/search?p=1&amp;text=%D0%9E%D1%87%D0%B5%D0%BD%D1%8C+%D0%B2%D0%B0%D0%B6%D0%BD%D0%BE+%D0%B4%D0%BB%D1%8F+%D1%84%D1%8C%D1%8E%D0%B6%D0%BD,+%D1%87%D1%82%D0%BE+%D0%B2%D0%BE+%D0%B2%D1%80%D0%B5%D0%BC%D1%8F+%D0%B5%D0%B4%D1%8B+%D0%B2%D0%BA%D1%83%D1%81+%D0%BA%D0%B0%D0%B6%D0%B4%D0%BE%D0%B3%D0%BE+%D0%B8%D0%BD%D0%B3%D1%80%D0%B5%D0%B4%D0%B8%D0%B5%D0%BD%D1%82%D0%B0+%D0%B2+%D0%B1%D0%BB%D1%8E%D0%B4%D0%B5+%D0%BE%D1%82%D0%B4%D0%B5%D0%BB%D1%8C%D0%BD%D0%BE+%D1%80%D0%B0%D0%B7%D0%BB%D0%B8%D1%87%D0%B8%D0%BC&amp;pos=52&amp;rpt=simage&amp;img_url=https://ktdb.org/wp-content/uploads/2016/02/file.jpg&amp;from=tabbar" TargetMode="External"/><Relationship Id="rId7" Type="http://schemas.openxmlformats.org/officeDocument/2006/relationships/hyperlink" Target="https://yandex.ru/images/search?p=1&amp;text=%D0%9E%D1%87%D0%B5%D0%BD%D1%8C+%D0%B2%D0%B0%D0%B6%D0%BD%D0%BE+%D0%B4%D0%BB%D1%8F+%D1%84%D1%8C%D1%8E%D0%B6%D0%BD,+%D1%87%D1%82%D0%BE+%D0%B2%D0%BE+%D0%B2%D1%80%D0%B5%D0%BC%D1%8F+%D0%B5%D0%B4%D1%8B+%D0%B2%D0%BA%D1%83%D1%81+%D0%BA%D0%B0%D0%B6%D0%B4%D0%BE%D0%B3%D0%BE+%D0%B8%D0%BD%D0%B3%D1%80%D0%B5%D0%B4%D0%B8%D0%B5%D0%BD%D1%82%D0%B0+%D0%B2+%D0%B1%D0%BB%D1%8E%D0%B4%D0%B5+%D0%BE%D1%82%D0%B4%D0%B5%D0%BB%D1%8C%D0%BD%D0%BE+%D1%80%D0%B0%D0%B7%D0%BB%D0%B8%D1%87%D0%B8%D0%BC&amp;pos=48&amp;rpt=simage&amp;img_url=https://st.depositphotos.com/1518767/4291/i/950/depositphotos_42919719-stock-photo-male-chef-with-eyes-closed.jpg&amp;from=tabbar"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hyperlink" Target="https://yandex.ru/images/search?pos=7&amp;from=tabbar&amp;img_url=https://cdn.futuready.com/artikel/media/2017/05/26105101/45859342_l.jpg&amp;text=%D0%9E%D1%87%D0%B5%D0%BD%D1%8C+%D0%B2%D0%B0%D0%B6%D0%BD%D0%BE+%D0%B4%D0%BB%D1%8F+%D1%84%D1%8C%D1%8E%D0%B6%D0%BD,+%D1%87%D1%82%D0%BE+%D0%B2%D0%BE+%D0%B2%D1%80%D0%B5%D0%BC%D1%8F+%D0%B5%D0%B4%D1%8B+%D0%B2%D0%BA%D1%83%D1%81+%D0%BA%D0%B0%D0%B6%D0%B4%D0%BE%D0%B3%D0%BE+%D0%B8%D0%BD%D0%B3%D1%80%D0%B5%D0%B4%D0%B8%D0%B5%D0%BD%D1%82%D0%B0+%D0%B2+%D0%B1%D0%BB%D1%8E%D0%B4%D0%B5+%D0%BE%D1%82%D0%B4%D0%B5%D0%BB%D1%8C%D0%BD%D0%BE+%D1%80%D0%B0%D0%B7%D0%BB%D0%B8%D1%87%D0%B8%D0%BC&amp;rpt=simage" TargetMode="External"/><Relationship Id="rId10" Type="http://schemas.openxmlformats.org/officeDocument/2006/relationships/image" Target="../media/image37.jpeg"/><Relationship Id="rId4" Type="http://schemas.openxmlformats.org/officeDocument/2006/relationships/image" Target="../media/image34.jpeg"/><Relationship Id="rId9" Type="http://schemas.openxmlformats.org/officeDocument/2006/relationships/hyperlink" Target="https://yandex.ru/images/search?pos=28&amp;from=tabbar&amp;img_url=https://static8.depositphotos.com/1158226/998/i/950/depositphotos_9981487-stock-photo-fresh-fruit-with-milk-poured.jpg&amp;text=%D0%91%D0%B5%D0%B7%D1%83%D1%81%D0%BB%D0%BE%D0%B2%D0%BD%D0%BE%D0%B5+%D0%BF%D1%80%D0%B0%D0%B2%D0%B8%D0%BB%D0%BE+%D0%B4%D0%BB%D1%8F+%D0%BA%D1%83%D1%85%D0%BD%D0%B8+%D1%84%D1%8C%D1%8E%D0%B6%D0%BD+-+%D1%81%D0%B2%D0%B5%D0%B6%D0%B5%D1%81%D1%82%D1%8C+%D0%B8+%D0%BA%D0%B0%D1%87%D0%B5%D1%81%D1%82%D0%B2%D0%BE+%D0%B8%D1%81%D0%BF%D0%BE%D0%BB%D1%8C%D0%B7%D1%83%D0%B5%D0%BC%D0%BE%D0%B3%D0%BE+%D0%BF%D1%80%D0%BE%D0%B4%D1%83%D0%BA%D1%82%D0%B0.&amp;rpt=simag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yandex.ru/images/search?p=1&amp;text=%D0%A4%D1%8C%D1%8E%D0%B6%D0%BD+%D0%BA%D1%83%D0%BB%D0%B8%D0%BD%D0%B0%D1%80%D0%B8%D0%B8+-+%D1%8D%D1%82%D0%BE+%D1%81%D1%82%D0%B8%D0%BB%D1%8C+%D0%BF%D0%BE%D0%BB%D0%BD%D0%BE%D0%B9+%D0%B3%D0%B0%D1%80%D0%BC%D0%BE%D0%BD%D0%B8%D0%B8+%D0%B8+%D1%80%D0%B0%D0%B2%D0%BD%D0%BE%D0%B2%D0%B5%D1%81%D0%B8%D1%8F,+%D0%B0+%D1%82%D0%B0%D0%BA%D0%B6%D0%B5+%D0%BE%D1%87%D0%B5%D0%BD%D1%8C+%D0%B2%D0%BA%D1%83%D1%81%D0%BD%D0%B0%D1%8F,+%D0%BE%D1%80%D0%B8%D0%B3%D0%B8%D0%BD%D0%B0%D0%BB%D1%8C%D0%BD%D0%B0%D1%8F+%D0%B8+%D0%B7%D0%B4%D0%BE%D1%80%D0%BE%D0%B2%D0%B0%D1%8F+%D0%BA%D1%83%D1%85%D0%BD%D1%8F.&amp;pos=43&amp;rpt=simage&amp;img_url=https://vkusnyashki.top/uploads/s/x/0/j/x0jjonhuc8ks/img/full_Sefw2dlh.jpg&amp;lr=47"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8" Type="http://schemas.openxmlformats.org/officeDocument/2006/relationships/hyperlink" Target="https://yandex.ru/images/search?pos=210&amp;from=tabbar&amp;p=7&amp;img_url=https://100dorog.ru/upload/contents/434/2010/3754592-2010101802243311.jpg&amp;text=%D0%B8%D0%BD%D0%BD%D0%BE%D0%B2%D0%B0%D1%86%D0%B8%D0%BE%D0%BD%D0%BD%D0%B0%D1%8F+%D0%BF%D0%BE%D0%B4%D0%B0%D1%87%D0%B0+%D0%B1%D0%BB%D1%8E%D0%B4%D0%B0+%D1%81%D0%B5%D0%BB%D1%8C%D0%B4%D1%8C+%D1%81+%D0%BE%D0%B2%D0%BE%D1%89%D0%B0%D0%BC%D0%B8.&amp;rpt=simage" TargetMode="External"/><Relationship Id="rId3" Type="http://schemas.openxmlformats.org/officeDocument/2006/relationships/hyperlink" Target="https://yandex.ru/images/search?p=2&amp;text=%D0%9E%D1%87%D0%B5%D0%BD%D1%8C+%D0%B2%D0%B0%D0%B6%D0%BD%D0%BE+%D0%B4%D0%BB%D1%8F+%D1%84%D1%8C%D1%8E%D0%B6%D0%BD,+%D1%87%D1%82%D0%BE+%D0%B2%D0%BE+%D0%B2%D1%80%D0%B5%D0%BC%D1%8F+%D0%B5%D0%B4%D1%8B+%D0%B2%D0%BA%D1%83%D1%81+%D0%BA%D0%B0%D0%B6%D0%B4%D0%BE%D0%B3%D0%BE+%D0%B8%D0%BD%D0%B3%D1%80%D0%B5%D0%B4%D0%B8%D0%B5%D0%BD%D1%82%D0%B0+%D0%B2+%D0%B1%D0%BB%D1%8E%D0%B4%D0%B5+%D0%BE%D1%82%D0%B4%D0%B5%D0%BB%D1%8C%D0%BD%D0%BE+%D1%80%D0%B0%D0%B7%D0%BB%D0%B8%D1%87%D0%B8%D0%BC&amp;pos=60&amp;rpt=simage&amp;img_url=https://st2.depositphotos.com/2002733/10474/i/950/depositphotos_104740304-stock-photo-ingredients-thai-food-chili-mushroom.jpg&amp;from=tabbar" TargetMode="External"/><Relationship Id="rId7"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hyperlink" Target="https://yandex.ru/images/search?p=6&amp;text=%D0%91%D0%B5%D0%B7%D1%83%D1%81%D0%BB%D0%BE%D0%B2%D0%BD%D0%BE%D0%B5+%D0%BF%D1%80%D0%B0%D0%B2%D0%B8%D0%BB%D0%BE+%D0%B4%D0%BB%D1%8F+%D0%BA%D1%83%D1%85%D0%BD%D0%B8+%D1%84%D1%8C%D1%8E%D0%B6%D0%BD+-+%D1%81%D0%B2%D0%B5%D0%B6%D0%B5%D1%81%D1%82%D1%8C+%D0%B8+%D0%BA%D0%B0%D1%87%D0%B5%D1%81%D1%82%D0%B2%D0%BE+%D0%B8%D1%81%D0%BF%D0%BE%D0%BB%D1%8C%D0%B7%D1%83%D0%B5%D0%BC%D0%BE%D0%B3%D0%BE+%D0%BF%D1%80%D0%BE%D0%B4%D1%83%D0%BA%D1%82%D0%B0.&amp;pos=209&amp;rpt=simage&amp;img_url=https://www.emstreet.it/wp-content/uploads/2019/04/alimenti-per-dimagrire-pancia.jpg&amp;from=tabbar" TargetMode="External"/><Relationship Id="rId4" Type="http://schemas.openxmlformats.org/officeDocument/2006/relationships/image" Target="../media/image39.jpeg"/><Relationship Id="rId9"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hyperlink" Target="https://yandex.ru/images/search?p=6&amp;text=%D0%BA%D0%B0%D0%BA%D0%B0%D1%8F+%D0%BF%D0%BE%D1%81%D1%83%D0%B4%D0%B0+%D0%B8%D1%81%D0%BF%D0%BE%D0%BB%D1%8C%D0%B7%D1%83%D0%B5%D1%82%D1%81%D1%8F+%D0%BF%D1%80%D0%B8+%D0%BE%D1%84%D0%BE%D1%80%D0%BC%D0%BB%D0%B5%D0%BD%D0%B8%D0%B8+%D0%B1%D0%BB%D1%8E%D0%B4+%D1%84%D1%8C%D1%8E%D0%B6%D0%BD&amp;pos=200&amp;rpt=simage&amp;img_url=https://gvult.com/wp-content/uploads/2018/08/restaurant_split_lviv4-e1533221433215.jpg&amp;from=tabbar"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hyperlink" Target="https://yandex.ru/images/search?p=8&amp;text=%D0%BA%D0%B0%D0%BA%D0%B0%D1%8F+%D0%BF%D0%BE%D1%81%D1%83%D0%B4%D0%B0+%D0%B8%D1%81%D0%BF%D0%BE%D0%BB%D1%8C%D0%B7%D1%83%D0%B5%D1%82%D1%81%D1%8F+%D0%BF%D1%80%D0%B8+%D0%BE%D1%84%D0%BE%D1%80%D0%BC%D0%BB%D0%B5%D0%BD%D0%B8%D0%B8+%D0%B1%D0%BB%D1%8E%D0%B4+%D1%84%D1%8C%D1%8E%D0%B6%D0%BD&amp;pos=240&amp;rpt=simage&amp;img_url=http://familiahotel.ru/wp-content/uploads/4-8.jpg&amp;from=tabbar"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edavkadre.livejournal.com/pics/catalog/455/45107" TargetMode="External"/><Relationship Id="rId7" Type="http://schemas.openxmlformats.org/officeDocument/2006/relationships/hyperlink" Target="https://yandex.ru/images/search?p=1&amp;text=%D1%84%D1%8C%D1%8E%D0%B6%D0%BD+%E2%80%93+%D1%8D%D1%82%D0%BE+%22%D1%80%D0%B5%D0%B0%D0%BD%D0%B8%D0%BC%D0%B0%D1%86%D0%B8%D1%8F%22+%D0%B4%D1%80%D0%B5%D0%B2%D0%BD%D0%B8%D1%85+%D1%80%D0%B5%D1%86%D0%B5%D0%BF%D1%82%D0%BE%D0%B2+%D1%80%D1%83%D1%81%D1%81%D0%BA%D0%BE%D0%B9+%D0%BA%D1%83%D1%85%D0%BD%D0%B8&amp;pos=56&amp;rpt=simage&amp;img_url=https://st.depositphotos.com/1318325/4044/i/950/depositphotos_40444969-stock-photo-traditional-russian-grilled-duck.jpg&amp;from=tabbar"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hyperlink" Target="https://yandex.ru/images/search?p=1&amp;text=%D0%B1%D0%B0%D0%BD%D0%BA%D0%B5%D1%82%D0%BD%D0%B0%D1%8F+%D0%BF%D0%BE%D0%B4%D0%B0%D1%87%D0%B0+%D0%B1%D0%BB%D1%8E%D0%B4%D0%B0+%D1%81%D0%B5%D0%BB%D1%8C%D0%B4%D1%8C+%D1%81+%D0%BE%D0%B2%D0%BE%D1%89%D0%B0%D0%BC%D0%B8.&amp;pos=47&amp;rpt=simage&amp;img_url=https://pbs.twimg.com/media/CutoCX-XYAAm40q.jpg:large&amp;from=tabbar"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yandex.ru/images/search?p=9&amp;text=%D1%84%D1%8C%D1%8E%D0%B6%D0%BD+%E2%80%93+%D1%8D%D1%82%D0%BE+%22%D1%80%D0%B5%D0%B0%D0%BD%D0%B8%D0%BC%D0%B0%D1%86%D0%B8%D1%8F%22+%D0%B4%D1%80%D0%B5%D0%B2%D0%BD%D0%B8%D1%85+%D1%80%D0%B5%D1%86%D0%B5%D0%BF%D1%82%D0%BE%D0%B2+%D1%80%D1%83%D1%81%D1%81%D0%BA%D0%BE%D0%B9+%D0%BA%D1%83%D1%85%D0%BD%D0%B8&amp;pos=283&amp;rpt=simage&amp;img_url=https://www.ok-magazine.ru/files/media_wysiwyg/img_5021.jpg&amp;from=tabbar" TargetMode="External"/><Relationship Id="rId7" Type="http://schemas.openxmlformats.org/officeDocument/2006/relationships/hyperlink" Target="https://yandex.ru/images/search?p=11&amp;text=%D1%84%D1%8C%D1%8E%D0%B6%D0%BD+%E2%80%93+%D1%8D%D1%82%D0%BE+%22%D1%80%D0%B5%D0%B0%D0%BD%D0%B8%D0%BC%D0%B0%D1%86%D0%B8%D1%8F%22+%D0%B4%D1%80%D0%B5%D0%B2%D0%BD%D0%B8%D1%85+%D1%80%D0%B5%D1%86%D0%B5%D0%BF%D1%82%D0%BE%D0%B2+%D1%80%D1%83%D1%81%D1%81%D0%BA%D0%BE%D0%B9+%D0%BA%D1%83%D1%85%D0%BD%D0%B8&amp;pos=347&amp;rpt=simage&amp;img_url=https://www.cdm.me/wp-content/uploads/2017/03/Baked-Apple.jpg&amp;from=tabbar"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s://yandex.ru/images/search?p=4&amp;text=%D1%84%D1%8C%D1%8E%D0%B6%D0%BD+%E2%80%93+%D1%8D%D1%82%D0%BE+%22%D1%80%D0%B5%D0%B0%D0%BD%D0%B8%D0%BC%D0%B0%D1%86%D0%B8%D1%8F%22+%D0%B4%D1%80%D0%B5%D0%B2%D0%BD%D0%B8%D1%85+%D1%80%D0%B5%D1%86%D0%B5%D0%BF%D1%82%D0%BE%D0%B2+%D1%80%D1%83%D1%81%D1%81%D0%BA%D0%BE%D0%B9+%D0%BA%D1%83%D1%85%D0%BD%D0%B8&amp;pos=123&amp;rpt=simage&amp;img_url=https://www.valio.ru/upload/resize_cache/iblock/3fd/740_510_24199d97b41071d7288cbea062405f533/3fd780bacac8b5c04d4125312c8212fd.jpg&amp;from=tabbar"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yandex.ru/images/search?p=4&amp;text=%D0%BA%D1%83%D1%85%D0%BD%D1%8F+%D1%84%D1%8C%D1%8E%D0%B6%D0%BD+%D1%81%D0%B0%D0%BB%D0%B0%D1%82+%22%D0%9D%D0%B0%D0%BF%D0%BE%D0%BB%D0%B5%D0%BE%D0%BD%22&amp;pos=136&amp;rpt=simage&amp;img_url=https://i.mycdn.me/i?r=AzEPZsRbOZEKgBhR0XGMT1RkpuwljlnIlYDTX41nl8Kr9aaKTM5SRkZCeTgDn6uOyic&amp;from=tabbar" TargetMode="External"/><Relationship Id="rId7" Type="http://schemas.openxmlformats.org/officeDocument/2006/relationships/hyperlink" Target="https://yandex.ru/images/search?p=18&amp;text=%D0%BA%D1%83%D1%85%D0%BD%D1%8F+%D1%84%D1%8C%D1%8E%D0%B6%D0%BD+%D1%81%D0%B0%D0%BB%D0%B0%D1%82+%22%D0%9D%D0%B0%D0%BF%D0%BE%D0%BB%D0%B5%D0%BE%D0%BD%22&amp;pos=544&amp;rpt=simage&amp;img_url=https://images.eatsmarter.de/sites/default/files/styles/facebook/public/images/96c/136/salat-mit-apfel-600x450.jpg&amp;from=tabbar"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hyperlink" Target="https://yandex.ru/images/search?p=6&amp;text=%D0%BA%D1%83%D1%85%D0%BD%D1%8F+%D1%84%D1%8C%D1%8E%D0%B6%D0%BD+%D1%81%D0%B0%D0%BB%D0%B0%D1%82+%22%D0%9D%D0%B0%D0%BF%D0%BE%D0%BB%D0%B5%D0%BE%D0%BD%22&amp;pos=186&amp;rpt=simage&amp;img_url=https://avatars.mds.yandex.net/get-pdb/1515151/1859189d-26c9-436a-94b3-d811b71f213d/s1200&amp;from=tabbar" TargetMode="External"/><Relationship Id="rId10" Type="http://schemas.openxmlformats.org/officeDocument/2006/relationships/image" Target="../media/image21.jpeg"/><Relationship Id="rId4" Type="http://schemas.openxmlformats.org/officeDocument/2006/relationships/image" Target="../media/image18.jpeg"/><Relationship Id="rId9" Type="http://schemas.openxmlformats.org/officeDocument/2006/relationships/hyperlink" Target="https://yandex.ru/images/search?p=22&amp;text=%D0%BA%D1%83%D1%85%D0%BD%D1%8F+%D1%84%D1%8C%D1%8E%D0%B6%D0%BD+%D1%81%D0%B0%D0%BB%D0%B0%D1%82+%22%D0%9D%D0%B0%D0%BF%D0%BE%D0%BB%D0%B5%D0%BE%D0%BD%22&amp;pos=677&amp;rpt=simage&amp;img_url=https://vibirai.ru/image/1107153.r490x380.jpg&amp;from=tabbar"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yandex.ru/images/search?p=4&amp;source=wiz&amp;text=%D0%BA%D1%83%D1%85%D0%BD%D1%8F+%D1%84%D1%8C%D1%8E%D0%B6%D0%BD+%D0%B1%D0%BB%D1%8E%D0%B4%D0%BE+%C2%AB%D0%BE%D1%82%D0%BA%D1%80%D1%8B%D1%82%D1%8B%D0%B5+%D1%80%D0%B0%D0%B2%D0%B8%D0%BE%D0%BB%D0%B8%C2%BB&amp;pos=147&amp;rpt=simage&amp;img_url=https://i2.wp.com/foodandhealth.ru/wp-content/uploads/2017/03/ravioli-s-krabom-1024x1024.jpg&amp;lr=47" TargetMode="External"/><Relationship Id="rId7" Type="http://schemas.openxmlformats.org/officeDocument/2006/relationships/hyperlink" Target="https://yandex.ru/images/search?p=7&amp;source=wiz&amp;text=%D0%BA%D1%83%D1%85%D0%BD%D1%8F+%D1%84%D1%8C%D1%8E%D0%B6%D0%BD+%D0%B1%D0%BB%D1%8E%D0%B4%D0%BE+%C2%AB%D0%BE%D1%82%D0%BA%D1%80%D1%8B%D1%82%D1%8B%D0%B5+%D1%80%D0%B0%D0%B2%D0%B8%D0%BE%D0%BB%D0%B8%C2%BB&amp;pos=224&amp;rpt=simage&amp;img_url=https://i.pinimg.com/originals/4c/e7/71/4ce771587456171fc3f77f2465ab003f.jpg&amp;lr=47"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hyperlink" Target="https://yandex.ru/images/search?p=6&amp;source=wiz&amp;text=%D0%BA%D1%83%D1%85%D0%BD%D1%8F+%D1%84%D1%8C%D1%8E%D0%B6%D0%BD+%D0%B1%D0%BB%D1%8E%D0%B4%D0%BE+%C2%AB%D0%BE%D1%82%D0%BA%D1%80%D1%8B%D1%82%D1%8B%D0%B5+%D1%80%D0%B0%D0%B2%D0%B8%D0%BE%D0%BB%D0%B8%C2%BB&amp;pos=191&amp;rpt=simage&amp;img_url=https://gordon-ramsay.ru/uploads/posts/2016-04/1460037666_unfz-t2p6cw.jpg&amp;lr=47" TargetMode="External"/><Relationship Id="rId10" Type="http://schemas.openxmlformats.org/officeDocument/2006/relationships/image" Target="../media/image25.jpeg"/><Relationship Id="rId4" Type="http://schemas.openxmlformats.org/officeDocument/2006/relationships/image" Target="../media/image22.jpeg"/><Relationship Id="rId9" Type="http://schemas.openxmlformats.org/officeDocument/2006/relationships/hyperlink" Target="https://yandex.ru/images/search?p=9&amp;source=wiz&amp;text=%D0%BA%D1%83%D1%85%D0%BD%D1%8F+%D1%84%D1%8C%D1%8E%D0%B6%D0%BD+%D0%B1%D0%BB%D1%8E%D0%B4%D0%BE+%C2%AB%D0%BE%D1%82%D0%BA%D1%80%D1%8B%D1%82%D1%8B%D0%B5+%D1%80%D0%B0%D0%B2%D0%B8%D0%BE%D0%BB%D0%B8%C2%BB&amp;pos=272&amp;rpt=simage&amp;img_url=https://avatars.mds.yandex.net/get-pdb/27625/343827047-otkrytye-ravioli-s-kremom-iz-topinambura-i-vetchinoi-1457970386.81/s1200&amp;lr=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71856" y="2780928"/>
            <a:ext cx="7772400" cy="1780108"/>
          </a:xfrm>
        </p:spPr>
        <p:txBody>
          <a:bodyPr>
            <a:normAutofit fontScale="90000"/>
          </a:bodyPr>
          <a:lstStyle/>
          <a:p>
            <a:r>
              <a:rPr lang="ru-RU" sz="2700" b="1" dirty="0" smtClean="0">
                <a:latin typeface="Times New Roman"/>
                <a:ea typeface="Times New Roman"/>
              </a:rPr>
              <a:t/>
            </a:r>
            <a:br>
              <a:rPr lang="ru-RU" sz="2700" b="1" dirty="0" smtClean="0">
                <a:latin typeface="Times New Roman"/>
                <a:ea typeface="Times New Roman"/>
              </a:rPr>
            </a:br>
            <a:r>
              <a:rPr lang="ru-RU" sz="2700" b="1" dirty="0">
                <a:latin typeface="Times New Roman"/>
                <a:ea typeface="Times New Roman"/>
              </a:rPr>
              <a:t/>
            </a:r>
            <a:br>
              <a:rPr lang="ru-RU" sz="2700" b="1" dirty="0">
                <a:latin typeface="Times New Roman"/>
                <a:ea typeface="Times New Roman"/>
              </a:rPr>
            </a:br>
            <a:r>
              <a:rPr lang="ru-RU" sz="2700" b="1" dirty="0" smtClean="0">
                <a:latin typeface="Times New Roman"/>
                <a:ea typeface="Times New Roman"/>
              </a:rPr>
              <a:t/>
            </a:r>
            <a:br>
              <a:rPr lang="ru-RU" sz="2700" b="1" dirty="0" smtClean="0">
                <a:latin typeface="Times New Roman"/>
                <a:ea typeface="Times New Roman"/>
              </a:rPr>
            </a:br>
            <a:r>
              <a:rPr lang="ru-RU" sz="2700" b="1" dirty="0">
                <a:latin typeface="Times New Roman"/>
                <a:ea typeface="Times New Roman"/>
              </a:rPr>
              <a:t/>
            </a:r>
            <a:br>
              <a:rPr lang="ru-RU" sz="2700" b="1" dirty="0">
                <a:latin typeface="Times New Roman"/>
                <a:ea typeface="Times New Roman"/>
              </a:rPr>
            </a:br>
            <a:r>
              <a:rPr lang="ru-RU" sz="2700" b="1" dirty="0" smtClean="0">
                <a:solidFill>
                  <a:schemeClr val="accent1">
                    <a:lumMod val="75000"/>
                  </a:schemeClr>
                </a:solidFill>
                <a:latin typeface="Times New Roman"/>
                <a:ea typeface="Times New Roman"/>
              </a:rPr>
              <a:t/>
            </a:r>
            <a:br>
              <a:rPr lang="ru-RU" sz="2700" b="1" dirty="0" smtClean="0">
                <a:solidFill>
                  <a:schemeClr val="accent1">
                    <a:lumMod val="75000"/>
                  </a:schemeClr>
                </a:solidFill>
                <a:latin typeface="Times New Roman"/>
                <a:ea typeface="Times New Roman"/>
              </a:rPr>
            </a:br>
            <a:r>
              <a:rPr lang="ru-RU" sz="2700" b="1" dirty="0" smtClean="0">
                <a:solidFill>
                  <a:schemeClr val="accent1">
                    <a:lumMod val="75000"/>
                  </a:schemeClr>
                </a:solidFill>
                <a:latin typeface="Times New Roman"/>
                <a:ea typeface="Times New Roman"/>
              </a:rPr>
              <a:t/>
            </a:r>
            <a:br>
              <a:rPr lang="ru-RU" sz="2700" b="1" dirty="0" smtClean="0">
                <a:solidFill>
                  <a:schemeClr val="accent1">
                    <a:lumMod val="75000"/>
                  </a:schemeClr>
                </a:solidFill>
                <a:latin typeface="Times New Roman"/>
                <a:ea typeface="Times New Roman"/>
              </a:rPr>
            </a:br>
            <a:r>
              <a:rPr lang="ru-RU" sz="2700" b="1" dirty="0">
                <a:solidFill>
                  <a:schemeClr val="accent1">
                    <a:lumMod val="75000"/>
                  </a:schemeClr>
                </a:solidFill>
                <a:latin typeface="Times New Roman"/>
                <a:ea typeface="Times New Roman"/>
              </a:rPr>
              <a:t/>
            </a:r>
            <a:br>
              <a:rPr lang="ru-RU" sz="2700" b="1" dirty="0">
                <a:solidFill>
                  <a:schemeClr val="accent1">
                    <a:lumMod val="75000"/>
                  </a:schemeClr>
                </a:solidFill>
                <a:latin typeface="Times New Roman"/>
                <a:ea typeface="Times New Roman"/>
              </a:rPr>
            </a:br>
            <a:r>
              <a:rPr lang="ru-RU" sz="2700" b="1" dirty="0" smtClean="0">
                <a:solidFill>
                  <a:schemeClr val="bg1"/>
                </a:solidFill>
                <a:latin typeface="Times New Roman"/>
                <a:ea typeface="Times New Roman"/>
              </a:rPr>
              <a:t>Научно </a:t>
            </a:r>
            <a:r>
              <a:rPr lang="ru-RU" sz="2700" b="1" dirty="0">
                <a:solidFill>
                  <a:schemeClr val="bg1"/>
                </a:solidFill>
                <a:latin typeface="Times New Roman"/>
                <a:ea typeface="Times New Roman"/>
              </a:rPr>
              <a:t>- исследовательская работа </a:t>
            </a:r>
            <a:r>
              <a:rPr lang="ru-RU" b="1" i="1" dirty="0" smtClean="0">
                <a:solidFill>
                  <a:schemeClr val="accent1">
                    <a:lumMod val="75000"/>
                  </a:schemeClr>
                </a:solidFill>
                <a:latin typeface="Times New Roman"/>
                <a:ea typeface="Times New Roman"/>
              </a:rPr>
              <a:t>.</a:t>
            </a:r>
            <a:br>
              <a:rPr lang="ru-RU" b="1" i="1" dirty="0" smtClean="0">
                <a:solidFill>
                  <a:schemeClr val="accent1">
                    <a:lumMod val="75000"/>
                  </a:schemeClr>
                </a:solidFill>
                <a:latin typeface="Times New Roman"/>
                <a:ea typeface="Times New Roman"/>
              </a:rPr>
            </a:br>
            <a:r>
              <a:rPr lang="ru-RU" sz="3200" dirty="0">
                <a:solidFill>
                  <a:schemeClr val="accent1">
                    <a:lumMod val="75000"/>
                  </a:schemeClr>
                </a:solidFill>
                <a:latin typeface="Times New Roman"/>
                <a:ea typeface="Times New Roman"/>
              </a:rPr>
              <a:t/>
            </a:r>
            <a:br>
              <a:rPr lang="ru-RU" sz="3200" dirty="0">
                <a:solidFill>
                  <a:schemeClr val="accent1">
                    <a:lumMod val="75000"/>
                  </a:schemeClr>
                </a:solidFill>
                <a:latin typeface="Times New Roman"/>
                <a:ea typeface="Times New Roman"/>
              </a:rPr>
            </a:br>
            <a:r>
              <a:rPr lang="ru-RU" b="1" i="1" dirty="0" smtClean="0">
                <a:solidFill>
                  <a:srgbClr val="002060"/>
                </a:solidFill>
                <a:latin typeface="Times New Roman"/>
                <a:ea typeface="Times New Roman"/>
              </a:rPr>
              <a:t>«</a:t>
            </a:r>
            <a:r>
              <a:rPr lang="ru-RU" sz="3600" b="1" dirty="0">
                <a:solidFill>
                  <a:srgbClr val="002060"/>
                </a:solidFill>
                <a:latin typeface="Times New Roman" pitchFamily="18" charset="0"/>
                <a:ea typeface="+mn-ea"/>
                <a:cs typeface="Times New Roman" pitchFamily="18" charset="0"/>
              </a:rPr>
              <a:t>FUSION</a:t>
            </a:r>
            <a:r>
              <a:rPr lang="ru-RU" b="1" i="1" dirty="0" smtClean="0">
                <a:solidFill>
                  <a:srgbClr val="002060"/>
                </a:solidFill>
                <a:latin typeface="Times New Roman"/>
                <a:ea typeface="Times New Roman"/>
              </a:rPr>
              <a:t> </a:t>
            </a:r>
            <a:r>
              <a:rPr lang="ru-RU" b="1" i="1" dirty="0">
                <a:solidFill>
                  <a:srgbClr val="002060"/>
                </a:solidFill>
                <a:latin typeface="Times New Roman"/>
                <a:ea typeface="Times New Roman"/>
              </a:rPr>
              <a:t>– творческое  направление  в кулинарии»</a:t>
            </a:r>
            <a:r>
              <a:rPr lang="ru-RU" sz="3200" dirty="0">
                <a:solidFill>
                  <a:srgbClr val="002060"/>
                </a:solidFill>
                <a:latin typeface="Times New Roman"/>
                <a:ea typeface="Times New Roman"/>
              </a:rPr>
              <a:t/>
            </a:r>
            <a:br>
              <a:rPr lang="ru-RU" sz="3200" dirty="0">
                <a:solidFill>
                  <a:srgbClr val="002060"/>
                </a:solidFill>
                <a:latin typeface="Times New Roman"/>
                <a:ea typeface="Times New Roman"/>
              </a:rPr>
            </a:br>
            <a:endParaRPr lang="ru-RU" dirty="0">
              <a:solidFill>
                <a:srgbClr val="002060"/>
              </a:solidFill>
            </a:endParaRPr>
          </a:p>
        </p:txBody>
      </p:sp>
      <p:sp>
        <p:nvSpPr>
          <p:cNvPr id="11" name="Подзаголовок 10"/>
          <p:cNvSpPr>
            <a:spLocks noGrp="1"/>
          </p:cNvSpPr>
          <p:nvPr>
            <p:ph type="subTitle" idx="1"/>
          </p:nvPr>
        </p:nvSpPr>
        <p:spPr>
          <a:xfrm>
            <a:off x="2483768" y="4941169"/>
            <a:ext cx="6400800" cy="1473200"/>
          </a:xfrm>
        </p:spPr>
        <p:txBody>
          <a:bodyPr/>
          <a:lstStyle/>
          <a:p>
            <a:pPr algn="r"/>
            <a:r>
              <a:rPr lang="ru-RU" b="1" i="1" dirty="0" smtClean="0">
                <a:solidFill>
                  <a:srgbClr val="002060"/>
                </a:solidFill>
                <a:latin typeface="Times New Roman" pitchFamily="18" charset="0"/>
                <a:cs typeface="Times New Roman" pitchFamily="18" charset="0"/>
              </a:rPr>
              <a:t>Руководитель проекта  : </a:t>
            </a:r>
          </a:p>
          <a:p>
            <a:pPr algn="r"/>
            <a:r>
              <a:rPr lang="ru-RU" b="1" i="1" dirty="0" smtClean="0">
                <a:solidFill>
                  <a:srgbClr val="002060"/>
                </a:solidFill>
                <a:latin typeface="Times New Roman" pitchFamily="18" charset="0"/>
                <a:cs typeface="Times New Roman" pitchFamily="18" charset="0"/>
              </a:rPr>
              <a:t>мастер производственного обучения, </a:t>
            </a:r>
            <a:r>
              <a:rPr lang="ru-RU" b="1" i="1" dirty="0" err="1" smtClean="0">
                <a:solidFill>
                  <a:srgbClr val="002060"/>
                </a:solidFill>
                <a:latin typeface="Times New Roman" pitchFamily="18" charset="0"/>
                <a:cs typeface="Times New Roman" pitchFamily="18" charset="0"/>
              </a:rPr>
              <a:t>Ермишина</a:t>
            </a:r>
            <a:r>
              <a:rPr lang="ru-RU" b="1" i="1" dirty="0" smtClean="0">
                <a:solidFill>
                  <a:srgbClr val="002060"/>
                </a:solidFill>
                <a:latin typeface="Times New Roman" pitchFamily="18" charset="0"/>
                <a:cs typeface="Times New Roman" pitchFamily="18" charset="0"/>
              </a:rPr>
              <a:t> Ирина Викторовна</a:t>
            </a:r>
            <a:endParaRPr lang="ru-RU" dirty="0" smtClean="0">
              <a:solidFill>
                <a:srgbClr val="002060"/>
              </a:solidFill>
              <a:latin typeface="Times New Roman" pitchFamily="18" charset="0"/>
              <a:cs typeface="Times New Roman" pitchFamily="18" charset="0"/>
            </a:endParaRPr>
          </a:p>
          <a:p>
            <a:r>
              <a:rPr lang="ru-RU" b="1" i="1" dirty="0" smtClean="0">
                <a:solidFill>
                  <a:srgbClr val="002060"/>
                </a:solidFill>
                <a:latin typeface="Times New Roman" pitchFamily="18" charset="0"/>
                <a:cs typeface="Times New Roman" pitchFamily="18" charset="0"/>
              </a:rPr>
              <a:t>Работу выполнила Родичева Светлана </a:t>
            </a:r>
            <a:endParaRPr lang="ru-RU" b="1" dirty="0" smtClean="0">
              <a:solidFill>
                <a:srgbClr val="002060"/>
              </a:solidFill>
              <a:latin typeface="Times New Roman" pitchFamily="18" charset="0"/>
              <a:cs typeface="Times New Roman" pitchFamily="18" charset="0"/>
            </a:endParaRPr>
          </a:p>
          <a:p>
            <a:endParaRPr lang="ru-RU" dirty="0"/>
          </a:p>
        </p:txBody>
      </p:sp>
      <p:sp>
        <p:nvSpPr>
          <p:cNvPr id="4" name="Прямоугольник 3"/>
          <p:cNvSpPr/>
          <p:nvPr/>
        </p:nvSpPr>
        <p:spPr>
          <a:xfrm>
            <a:off x="417596" y="332802"/>
            <a:ext cx="8280920" cy="729430"/>
          </a:xfrm>
          <a:prstGeom prst="rect">
            <a:avLst/>
          </a:prstGeom>
        </p:spPr>
        <p:txBody>
          <a:bodyPr wrap="square">
            <a:spAutoFit/>
          </a:bodyPr>
          <a:lstStyle/>
          <a:p>
            <a:pPr algn="ctr">
              <a:lnSpc>
                <a:spcPct val="115000"/>
              </a:lnSpc>
              <a:spcAft>
                <a:spcPts val="0"/>
              </a:spcAft>
            </a:pPr>
            <a:r>
              <a:rPr lang="ru-RU" b="1" i="1" dirty="0">
                <a:solidFill>
                  <a:schemeClr val="bg1"/>
                </a:solidFill>
                <a:latin typeface="Times New Roman"/>
                <a:ea typeface="Times New Roman"/>
                <a:cs typeface="Times New Roman"/>
              </a:rPr>
              <a:t>Государственное бюджетное профессиональное образовательное учреждение Саратовской </a:t>
            </a:r>
            <a:r>
              <a:rPr lang="ru-RU" b="1" i="1" dirty="0" smtClean="0">
                <a:solidFill>
                  <a:schemeClr val="bg1"/>
                </a:solidFill>
                <a:latin typeface="Times New Roman"/>
                <a:ea typeface="Times New Roman"/>
                <a:cs typeface="Times New Roman"/>
              </a:rPr>
              <a:t>области</a:t>
            </a:r>
            <a:r>
              <a:rPr lang="ru-RU" sz="1400" dirty="0" smtClean="0">
                <a:solidFill>
                  <a:schemeClr val="bg1"/>
                </a:solidFill>
                <a:ea typeface="Times New Roman"/>
                <a:cs typeface="Times New Roman"/>
              </a:rPr>
              <a:t>  </a:t>
            </a:r>
            <a:r>
              <a:rPr lang="ru-RU" b="1" i="1" dirty="0" smtClean="0">
                <a:solidFill>
                  <a:schemeClr val="bg1"/>
                </a:solidFill>
                <a:latin typeface="Times New Roman"/>
                <a:ea typeface="Times New Roman"/>
              </a:rPr>
              <a:t>«Ершовский </a:t>
            </a:r>
            <a:r>
              <a:rPr lang="ru-RU" b="1" i="1" dirty="0">
                <a:solidFill>
                  <a:schemeClr val="bg1"/>
                </a:solidFill>
                <a:latin typeface="Times New Roman"/>
                <a:ea typeface="Times New Roman"/>
              </a:rPr>
              <a:t>агропромышленный </a:t>
            </a:r>
            <a:r>
              <a:rPr lang="ru-RU" b="1" i="1" dirty="0" smtClean="0">
                <a:solidFill>
                  <a:schemeClr val="bg1"/>
                </a:solidFill>
                <a:latin typeface="Times New Roman"/>
                <a:ea typeface="Times New Roman"/>
              </a:rPr>
              <a:t>лицей»</a:t>
            </a:r>
            <a:endParaRPr lang="ru-RU" dirty="0">
              <a:solidFill>
                <a:schemeClr val="bg1"/>
              </a:solidFill>
            </a:endParaRPr>
          </a:p>
        </p:txBody>
      </p:sp>
    </p:spTree>
    <p:extLst>
      <p:ext uri="{BB962C8B-B14F-4D97-AF65-F5344CB8AC3E}">
        <p14:creationId xmlns:p14="http://schemas.microsoft.com/office/powerpoint/2010/main" val="28068881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Фуршетные блюда.">
            <a:hlinkClick r:id="rId3"/>
          </p:cNvPr>
          <p:cNvPicPr>
            <a:picLocks noGrp="1"/>
          </p:cNvPicPr>
          <p:nvPr>
            <p:ph idx="4294967295"/>
          </p:nvPr>
        </p:nvPicPr>
        <p:blipFill>
          <a:blip r:embed="rId4"/>
          <a:srcRect/>
          <a:stretch>
            <a:fillRect/>
          </a:stretch>
        </p:blipFill>
        <p:spPr bwMode="auto">
          <a:xfrm>
            <a:off x="805826" y="1940326"/>
            <a:ext cx="3929063" cy="2428875"/>
          </a:xfrm>
          <a:prstGeom prst="rect">
            <a:avLst/>
          </a:prstGeom>
          <a:noFill/>
          <a:ln w="9525">
            <a:noFill/>
            <a:miter lim="800000"/>
            <a:headEnd/>
            <a:tailEnd/>
          </a:ln>
        </p:spPr>
      </p:pic>
      <p:sp>
        <p:nvSpPr>
          <p:cNvPr id="2" name="Заголовок 1"/>
          <p:cNvSpPr>
            <a:spLocks noGrp="1"/>
          </p:cNvSpPr>
          <p:nvPr>
            <p:ph type="title" idx="4294967295"/>
          </p:nvPr>
        </p:nvSpPr>
        <p:spPr>
          <a:xfrm>
            <a:off x="411165" y="121674"/>
            <a:ext cx="8607425" cy="1741487"/>
          </a:xfrm>
        </p:spPr>
        <p:txBody>
          <a:bodyPr>
            <a:noAutofit/>
          </a:bodyPr>
          <a:lstStyle/>
          <a:p>
            <a:pPr algn="just"/>
            <a:r>
              <a:rPr lang="ru-RU" sz="2400" b="1" i="1" dirty="0" smtClean="0">
                <a:latin typeface="Times New Roman" pitchFamily="18" charset="0"/>
                <a:cs typeface="Times New Roman" pitchFamily="18" charset="0"/>
              </a:rPr>
              <a:t>Диверсификации в способах подачи</a:t>
            </a:r>
            <a:r>
              <a:rPr lang="ru-RU" sz="2400" i="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Очень модный прием. Главное в этом виде – использование посуды не по привычному ее назначению, а в ином, новом качестве. Но только в том случае, если при этом выигрывает приготовляемое вами блюдо и, конечно, если удобно гостю.</a:t>
            </a:r>
            <a:endParaRPr lang="ru-RU" sz="2400" dirty="0">
              <a:latin typeface="Times New Roman" pitchFamily="18" charset="0"/>
              <a:cs typeface="Times New Roman" pitchFamily="18" charset="0"/>
            </a:endParaRPr>
          </a:p>
        </p:txBody>
      </p:sp>
      <p:pic>
        <p:nvPicPr>
          <p:cNvPr id="5" name="Рисунок 4" descr="Вообще, стол молодых называют президиумом, но для вашего удобства мы сегодн...">
            <a:hlinkClick r:id="rId5"/>
          </p:cNvPr>
          <p:cNvPicPr/>
          <p:nvPr/>
        </p:nvPicPr>
        <p:blipFill>
          <a:blip r:embed="rId6"/>
          <a:srcRect/>
          <a:stretch>
            <a:fillRect/>
          </a:stretch>
        </p:blipFill>
        <p:spPr bwMode="auto">
          <a:xfrm>
            <a:off x="4730753" y="2018673"/>
            <a:ext cx="3643339" cy="2357454"/>
          </a:xfrm>
          <a:prstGeom prst="rect">
            <a:avLst/>
          </a:prstGeom>
          <a:noFill/>
          <a:ln w="9525">
            <a:noFill/>
            <a:miter lim="800000"/>
            <a:headEnd/>
            <a:tailEnd/>
          </a:ln>
        </p:spPr>
      </p:pic>
      <p:pic>
        <p:nvPicPr>
          <p:cNvPr id="7" name="Рисунок 6" descr="Yandex.Collections ">
            <a:hlinkClick r:id="rId7"/>
          </p:cNvPr>
          <p:cNvPicPr/>
          <p:nvPr/>
        </p:nvPicPr>
        <p:blipFill>
          <a:blip r:embed="rId8"/>
          <a:srcRect/>
          <a:stretch>
            <a:fillRect/>
          </a:stretch>
        </p:blipFill>
        <p:spPr bwMode="auto">
          <a:xfrm>
            <a:off x="785785" y="4369200"/>
            <a:ext cx="3929091" cy="2357454"/>
          </a:xfrm>
          <a:prstGeom prst="rect">
            <a:avLst/>
          </a:prstGeom>
          <a:noFill/>
          <a:ln w="9525">
            <a:noFill/>
            <a:miter lim="800000"/>
            <a:headEnd/>
            <a:tailEnd/>
          </a:ln>
        </p:spPr>
      </p:pic>
      <p:pic>
        <p:nvPicPr>
          <p:cNvPr id="8" name="Рисунок 7" descr="Пошаговые рецепты блюд европейской кухни с фото Интересные простые рецепты ...">
            <a:hlinkClick r:id="rId9"/>
          </p:cNvPr>
          <p:cNvPicPr/>
          <p:nvPr/>
        </p:nvPicPr>
        <p:blipFill>
          <a:blip r:embed="rId10"/>
          <a:srcRect/>
          <a:stretch>
            <a:fillRect/>
          </a:stretch>
        </p:blipFill>
        <p:spPr bwMode="auto">
          <a:xfrm>
            <a:off x="4714876" y="4489064"/>
            <a:ext cx="3643339" cy="223759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914400" y="214314"/>
            <a:ext cx="8229600" cy="928687"/>
          </a:xfrm>
        </p:spPr>
        <p:txBody>
          <a:bodyPr>
            <a:noAutofit/>
          </a:bodyPr>
          <a:lstStyle/>
          <a:p>
            <a:r>
              <a:rPr lang="ru-RU" sz="2400" b="1" i="1" dirty="0" smtClean="0">
                <a:latin typeface="Times New Roman" pitchFamily="18" charset="0"/>
                <a:cs typeface="Times New Roman" pitchFamily="18" charset="0"/>
              </a:rPr>
              <a:t>Диверсификация в сервисе</a:t>
            </a:r>
            <a:r>
              <a:rPr lang="ru-RU" sz="2400" dirty="0" smtClean="0">
                <a:latin typeface="Times New Roman" pitchFamily="18" charset="0"/>
                <a:cs typeface="Times New Roman" pitchFamily="18" charset="0"/>
              </a:rPr>
              <a:t> – это творческое использование идеи красивых ритуалов подачи. </a:t>
            </a:r>
            <a:r>
              <a:rPr lang="ru-RU" sz="2400" i="1" dirty="0" smtClean="0">
                <a:solidFill>
                  <a:srgbClr val="FF0000"/>
                </a:solidFill>
                <a:latin typeface="Times New Roman" pitchFamily="18" charset="0"/>
                <a:cs typeface="Times New Roman" pitchFamily="18" charset="0"/>
              </a:rPr>
              <a:t>Шоу, да и только!</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4" name="Содержимое 3" descr="К услугам гостей теннисный корт... ">
            <a:hlinkClick r:id="rId3"/>
          </p:cNvPr>
          <p:cNvPicPr>
            <a:picLocks noGrp="1"/>
          </p:cNvPicPr>
          <p:nvPr>
            <p:ph idx="4294967295"/>
          </p:nvPr>
        </p:nvPicPr>
        <p:blipFill>
          <a:blip r:embed="rId4"/>
          <a:srcRect/>
          <a:stretch>
            <a:fillRect/>
          </a:stretch>
        </p:blipFill>
        <p:spPr bwMode="auto">
          <a:xfrm>
            <a:off x="335811" y="928690"/>
            <a:ext cx="4572000" cy="2643187"/>
          </a:xfrm>
          <a:prstGeom prst="rect">
            <a:avLst/>
          </a:prstGeom>
          <a:noFill/>
          <a:ln w="9525">
            <a:noFill/>
            <a:miter lim="800000"/>
            <a:headEnd/>
            <a:tailEnd/>
          </a:ln>
        </p:spPr>
      </p:pic>
      <p:pic>
        <p:nvPicPr>
          <p:cNvPr id="5" name="Рисунок 4" descr="Кулинарное Треш-Шоу)) постараемся сделать атмосферу уютной готовки в не оче...">
            <a:hlinkClick r:id="rId5"/>
          </p:cNvPr>
          <p:cNvPicPr/>
          <p:nvPr/>
        </p:nvPicPr>
        <p:blipFill>
          <a:blip r:embed="rId6"/>
          <a:srcRect/>
          <a:stretch>
            <a:fillRect/>
          </a:stretch>
        </p:blipFill>
        <p:spPr bwMode="auto">
          <a:xfrm>
            <a:off x="4643437" y="3571876"/>
            <a:ext cx="3929091" cy="2500330"/>
          </a:xfrm>
          <a:prstGeom prst="rect">
            <a:avLst/>
          </a:prstGeom>
          <a:noFill/>
          <a:ln w="9525">
            <a:noFill/>
            <a:miter lim="800000"/>
            <a:headEnd/>
            <a:tailEnd/>
          </a:ln>
        </p:spPr>
      </p:pic>
      <p:pic>
        <p:nvPicPr>
          <p:cNvPr id="6" name="Рисунок 5" descr="Топ-10: Самые шокирующие акции на спор в ресторанах по всему миру.">
            <a:hlinkClick r:id="rId7"/>
          </p:cNvPr>
          <p:cNvPicPr/>
          <p:nvPr/>
        </p:nvPicPr>
        <p:blipFill>
          <a:blip r:embed="rId8"/>
          <a:srcRect/>
          <a:stretch>
            <a:fillRect/>
          </a:stretch>
        </p:blipFill>
        <p:spPr bwMode="auto">
          <a:xfrm>
            <a:off x="357159" y="3571876"/>
            <a:ext cx="4286280" cy="2500330"/>
          </a:xfrm>
          <a:prstGeom prst="rect">
            <a:avLst/>
          </a:prstGeom>
          <a:noFill/>
          <a:ln w="9525">
            <a:noFill/>
            <a:miter lim="800000"/>
            <a:headEnd/>
            <a:tailEnd/>
          </a:ln>
        </p:spPr>
      </p:pic>
      <p:pic>
        <p:nvPicPr>
          <p:cNvPr id="7" name="Рисунок 6" descr="Акции и предложения: - при заказе 2-х пицц - третья в подарок; - при заказе...">
            <a:hlinkClick r:id="rId9"/>
          </p:cNvPr>
          <p:cNvPicPr/>
          <p:nvPr/>
        </p:nvPicPr>
        <p:blipFill>
          <a:blip r:embed="rId10"/>
          <a:srcRect/>
          <a:stretch>
            <a:fillRect/>
          </a:stretch>
        </p:blipFill>
        <p:spPr bwMode="auto">
          <a:xfrm>
            <a:off x="4857752" y="928671"/>
            <a:ext cx="3643339" cy="264320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descr="Частое употребление жирной пищи">
            <a:hlinkClick r:id="rId3"/>
          </p:cNvPr>
          <p:cNvPicPr>
            <a:picLocks noGrp="1"/>
          </p:cNvPicPr>
          <p:nvPr>
            <p:ph sz="quarter" idx="4294967295"/>
          </p:nvPr>
        </p:nvPicPr>
        <p:blipFill>
          <a:blip r:embed="rId4"/>
          <a:srcRect/>
          <a:stretch>
            <a:fillRect/>
          </a:stretch>
        </p:blipFill>
        <p:spPr bwMode="auto">
          <a:xfrm>
            <a:off x="467545" y="4097351"/>
            <a:ext cx="4643439" cy="2449513"/>
          </a:xfrm>
          <a:prstGeom prst="rect">
            <a:avLst/>
          </a:prstGeom>
          <a:noFill/>
          <a:ln w="9525">
            <a:noFill/>
            <a:miter lim="800000"/>
            <a:headEnd/>
            <a:tailEnd/>
          </a:ln>
        </p:spPr>
      </p:pic>
      <p:pic>
        <p:nvPicPr>
          <p:cNvPr id="7" name="Содержимое 6" descr="8 вещей, которые каждый человек должен делать до 8 утра - Adfave Идеи для б...">
            <a:hlinkClick r:id="rId5"/>
          </p:cNvPr>
          <p:cNvPicPr>
            <a:picLocks noGrp="1"/>
          </p:cNvPicPr>
          <p:nvPr>
            <p:ph sz="half" idx="4294967295"/>
          </p:nvPr>
        </p:nvPicPr>
        <p:blipFill>
          <a:blip r:embed="rId6"/>
          <a:srcRect/>
          <a:stretch>
            <a:fillRect/>
          </a:stretch>
        </p:blipFill>
        <p:spPr bwMode="auto">
          <a:xfrm>
            <a:off x="467545" y="1714488"/>
            <a:ext cx="4040188" cy="2693988"/>
          </a:xfrm>
          <a:prstGeom prst="rect">
            <a:avLst/>
          </a:prstGeom>
          <a:noFill/>
          <a:ln w="9525">
            <a:noFill/>
            <a:miter lim="800000"/>
            <a:headEnd/>
            <a:tailEnd/>
          </a:ln>
        </p:spPr>
      </p:pic>
      <p:sp>
        <p:nvSpPr>
          <p:cNvPr id="2" name="Заголовок 1"/>
          <p:cNvSpPr>
            <a:spLocks noGrp="1"/>
          </p:cNvSpPr>
          <p:nvPr>
            <p:ph type="title" idx="4294967295"/>
          </p:nvPr>
        </p:nvSpPr>
        <p:spPr>
          <a:xfrm>
            <a:off x="539552" y="260648"/>
            <a:ext cx="8229600" cy="1143000"/>
          </a:xfrm>
        </p:spPr>
        <p:txBody>
          <a:bodyPr>
            <a:noAutofit/>
          </a:bodyPr>
          <a:lstStyle/>
          <a:p>
            <a:r>
              <a:rPr lang="ru-RU" sz="2400" dirty="0" smtClean="0">
                <a:latin typeface="Times New Roman" pitchFamily="18" charset="0"/>
                <a:cs typeface="Times New Roman" pitchFamily="18" charset="0"/>
              </a:rPr>
              <a:t>Очень важно для </a:t>
            </a:r>
            <a:r>
              <a:rPr lang="ru-RU" sz="2400" dirty="0" err="1" smtClean="0">
                <a:solidFill>
                  <a:schemeClr val="accent2">
                    <a:lumMod val="75000"/>
                  </a:schemeClr>
                </a:solidFill>
                <a:latin typeface="Times New Roman" pitchFamily="18" charset="0"/>
                <a:cs typeface="Times New Roman" pitchFamily="18" charset="0"/>
              </a:rPr>
              <a:t>fusion</a:t>
            </a:r>
            <a:r>
              <a:rPr lang="ru-RU" sz="2400" dirty="0" smtClean="0">
                <a:latin typeface="Times New Roman" pitchFamily="18" charset="0"/>
                <a:cs typeface="Times New Roman" pitchFamily="18" charset="0"/>
              </a:rPr>
              <a:t>, что во время еды вкус каждого ингредиента в блюде отдельно различим, но потом все компоненты сливаются в «сногсшибательном» послевкусии, гарантирующем массу впечатлений и новых эмоций.</a:t>
            </a:r>
            <a:endParaRPr lang="ru-RU" sz="2400" dirty="0">
              <a:latin typeface="Times New Roman" pitchFamily="18" charset="0"/>
              <a:cs typeface="Times New Roman" pitchFamily="18" charset="0"/>
            </a:endParaRPr>
          </a:p>
        </p:txBody>
      </p:sp>
      <p:pic>
        <p:nvPicPr>
          <p:cNvPr id="9" name="Рисунок 8" descr="Platforms. ">
            <a:hlinkClick r:id="rId7"/>
          </p:cNvPr>
          <p:cNvPicPr/>
          <p:nvPr/>
        </p:nvPicPr>
        <p:blipFill>
          <a:blip r:embed="rId8"/>
          <a:srcRect/>
          <a:stretch>
            <a:fillRect/>
          </a:stretch>
        </p:blipFill>
        <p:spPr bwMode="auto">
          <a:xfrm>
            <a:off x="4786314" y="4071942"/>
            <a:ext cx="3500463" cy="2500330"/>
          </a:xfrm>
          <a:prstGeom prst="rect">
            <a:avLst/>
          </a:prstGeom>
          <a:noFill/>
          <a:ln w="9525">
            <a:noFill/>
            <a:miter lim="800000"/>
            <a:headEnd/>
            <a:tailEnd/>
          </a:ln>
        </p:spPr>
      </p:pic>
      <p:pic>
        <p:nvPicPr>
          <p:cNvPr id="10" name="Рисунок 9" descr="...табличка, фрукты, ягода, черешня, фрукт, капли, вода, слива, смородина, ...">
            <a:hlinkClick r:id="rId9"/>
          </p:cNvPr>
          <p:cNvPicPr/>
          <p:nvPr/>
        </p:nvPicPr>
        <p:blipFill>
          <a:blip r:embed="rId10"/>
          <a:srcRect/>
          <a:stretch>
            <a:fillRect/>
          </a:stretch>
        </p:blipFill>
        <p:spPr bwMode="auto">
          <a:xfrm>
            <a:off x="4286248" y="1714489"/>
            <a:ext cx="4000528" cy="242889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Ая и еда ">
            <a:hlinkClick r:id="rId3"/>
          </p:cNvPr>
          <p:cNvPicPr>
            <a:picLocks noGrp="1"/>
          </p:cNvPicPr>
          <p:nvPr>
            <p:ph idx="4294967295"/>
          </p:nvPr>
        </p:nvPicPr>
        <p:blipFill>
          <a:blip r:embed="rId4"/>
          <a:srcRect/>
          <a:stretch>
            <a:fillRect/>
          </a:stretch>
        </p:blipFill>
        <p:spPr bwMode="auto">
          <a:xfrm>
            <a:off x="755578" y="1628801"/>
            <a:ext cx="7786687" cy="4786312"/>
          </a:xfrm>
          <a:prstGeom prst="rect">
            <a:avLst/>
          </a:prstGeom>
          <a:noFill/>
          <a:ln w="9525">
            <a:noFill/>
            <a:miter lim="800000"/>
            <a:headEnd/>
            <a:tailEnd/>
          </a:ln>
        </p:spPr>
      </p:pic>
      <p:sp>
        <p:nvSpPr>
          <p:cNvPr id="2" name="Заголовок 1"/>
          <p:cNvSpPr>
            <a:spLocks noGrp="1"/>
          </p:cNvSpPr>
          <p:nvPr>
            <p:ph type="title" idx="4294967295"/>
          </p:nvPr>
        </p:nvSpPr>
        <p:spPr>
          <a:xfrm>
            <a:off x="465138" y="274638"/>
            <a:ext cx="8678863" cy="1143000"/>
          </a:xfrm>
        </p:spPr>
        <p:txBody>
          <a:bodyPr>
            <a:normAutofit fontScale="90000"/>
          </a:bodyPr>
          <a:lstStyle/>
          <a:p>
            <a:r>
              <a:rPr lang="ru-RU" sz="2400" dirty="0" smtClean="0">
                <a:latin typeface="Times New Roman" pitchFamily="18" charset="0"/>
                <a:cs typeface="Times New Roman" pitchFamily="18" charset="0"/>
              </a:rPr>
              <a:t> </a:t>
            </a:r>
            <a:r>
              <a:rPr lang="ru-RU" sz="2700" dirty="0" smtClean="0">
                <a:latin typeface="Times New Roman" pitchFamily="18" charset="0"/>
                <a:cs typeface="Times New Roman" pitchFamily="18" charset="0"/>
              </a:rPr>
              <a:t>Кухня </a:t>
            </a:r>
            <a:r>
              <a:rPr lang="ru-RU" sz="2700" dirty="0" err="1" smtClean="0">
                <a:solidFill>
                  <a:schemeClr val="accent2">
                    <a:lumMod val="75000"/>
                  </a:schemeClr>
                </a:solidFill>
                <a:latin typeface="Times New Roman" pitchFamily="18" charset="0"/>
                <a:cs typeface="Times New Roman" pitchFamily="18" charset="0"/>
              </a:rPr>
              <a:t>fusion</a:t>
            </a:r>
            <a:r>
              <a:rPr lang="ru-RU" sz="2700" dirty="0" smtClean="0">
                <a:latin typeface="Times New Roman" pitchFamily="18" charset="0"/>
                <a:cs typeface="Times New Roman" pitchFamily="18" charset="0"/>
              </a:rPr>
              <a:t> – прежде всего компромисс. </a:t>
            </a:r>
            <a:r>
              <a:rPr lang="en-US" sz="2700" dirty="0" smtClean="0">
                <a:solidFill>
                  <a:schemeClr val="accent2">
                    <a:lumMod val="75000"/>
                  </a:schemeClr>
                </a:solidFill>
                <a:latin typeface="Times New Roman" pitchFamily="18" charset="0"/>
                <a:cs typeface="Times New Roman" pitchFamily="18" charset="0"/>
              </a:rPr>
              <a:t>F</a:t>
            </a:r>
            <a:r>
              <a:rPr lang="ru-RU" sz="2700" dirty="0" err="1" smtClean="0">
                <a:solidFill>
                  <a:schemeClr val="accent2">
                    <a:lumMod val="75000"/>
                  </a:schemeClr>
                </a:solidFill>
                <a:latin typeface="Times New Roman" pitchFamily="18" charset="0"/>
                <a:cs typeface="Times New Roman" pitchFamily="18" charset="0"/>
              </a:rPr>
              <a:t>usion</a:t>
            </a:r>
            <a:r>
              <a:rPr lang="ru-RU" sz="2700" dirty="0" smtClean="0">
                <a:latin typeface="Times New Roman" pitchFamily="18" charset="0"/>
                <a:cs typeface="Times New Roman" pitchFamily="18" charset="0"/>
              </a:rPr>
              <a:t> - это стиль полной гармонии и равновесия, а также очень вкусная, оригинальная и здоровая кухня. </a:t>
            </a:r>
            <a:endParaRPr lang="ru-RU" sz="27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Ингредиенты для блюда тайской кухни. ">
            <a:hlinkClick r:id="rId3"/>
          </p:cNvPr>
          <p:cNvPicPr>
            <a:picLocks noGrp="1"/>
          </p:cNvPicPr>
          <p:nvPr>
            <p:ph idx="4294967295"/>
          </p:nvPr>
        </p:nvPicPr>
        <p:blipFill>
          <a:blip r:embed="rId4"/>
          <a:srcRect/>
          <a:stretch>
            <a:fillRect/>
          </a:stretch>
        </p:blipFill>
        <p:spPr bwMode="auto">
          <a:xfrm>
            <a:off x="287011" y="3444680"/>
            <a:ext cx="4572000" cy="3048000"/>
          </a:xfrm>
          <a:prstGeom prst="rect">
            <a:avLst/>
          </a:prstGeom>
          <a:noFill/>
          <a:ln w="9525">
            <a:noFill/>
            <a:miter lim="800000"/>
            <a:headEnd/>
            <a:tailEnd/>
          </a:ln>
        </p:spPr>
      </p:pic>
      <p:sp>
        <p:nvSpPr>
          <p:cNvPr id="2" name="Заголовок 1"/>
          <p:cNvSpPr>
            <a:spLocks noGrp="1"/>
          </p:cNvSpPr>
          <p:nvPr>
            <p:ph type="title" idx="4294967295"/>
          </p:nvPr>
        </p:nvSpPr>
        <p:spPr>
          <a:xfrm>
            <a:off x="526441" y="269293"/>
            <a:ext cx="8229600" cy="1143000"/>
          </a:xfrm>
        </p:spPr>
        <p:txBody>
          <a:bodyPr>
            <a:noAutofit/>
          </a:bodyPr>
          <a:lstStyle/>
          <a:p>
            <a:r>
              <a:rPr lang="ru-RU" sz="2400" dirty="0" smtClean="0">
                <a:latin typeface="Times New Roman" pitchFamily="18" charset="0"/>
                <a:cs typeface="Times New Roman" pitchFamily="18" charset="0"/>
              </a:rPr>
              <a:t>Секрет моды к кухни  </a:t>
            </a:r>
            <a:r>
              <a:rPr lang="ru-RU" sz="2400" dirty="0" err="1" smtClean="0">
                <a:solidFill>
                  <a:schemeClr val="accent2">
                    <a:lumMod val="75000"/>
                  </a:schemeClr>
                </a:solidFill>
                <a:latin typeface="Times New Roman" pitchFamily="18" charset="0"/>
                <a:cs typeface="Times New Roman" pitchFamily="18" charset="0"/>
              </a:rPr>
              <a:t>fusion</a:t>
            </a:r>
            <a:r>
              <a:rPr lang="ru-RU" sz="2400" dirty="0" smtClean="0">
                <a:latin typeface="Times New Roman" pitchFamily="18" charset="0"/>
                <a:cs typeface="Times New Roman" pitchFamily="18" charset="0"/>
              </a:rPr>
              <a:t>   в том, что она предполагает использование только качественных и свежих продуктов.</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5" name="Рисунок 4" descr="Мероприятие для подростков и старших школьников о вреде курения. ">
            <a:hlinkClick r:id="rId5"/>
          </p:cNvPr>
          <p:cNvPicPr/>
          <p:nvPr/>
        </p:nvPicPr>
        <p:blipFill>
          <a:blip r:embed="rId6"/>
          <a:srcRect/>
          <a:stretch>
            <a:fillRect/>
          </a:stretch>
        </p:blipFill>
        <p:spPr bwMode="auto">
          <a:xfrm>
            <a:off x="4416758" y="1240958"/>
            <a:ext cx="4357719" cy="2714644"/>
          </a:xfrm>
          <a:prstGeom prst="rect">
            <a:avLst/>
          </a:prstGeom>
          <a:noFill/>
          <a:ln w="9525">
            <a:noFill/>
            <a:miter lim="800000"/>
            <a:headEnd/>
            <a:tailEnd/>
          </a:ln>
        </p:spPr>
      </p:pic>
      <p:pic>
        <p:nvPicPr>
          <p:cNvPr id="6" name="Рисунок 5" descr="https://ic.pics.livejournal.com/edavkadre/40544534/44866/44866_600.jpg"/>
          <p:cNvPicPr/>
          <p:nvPr/>
        </p:nvPicPr>
        <p:blipFill>
          <a:blip r:embed="rId7"/>
          <a:srcRect/>
          <a:stretch>
            <a:fillRect/>
          </a:stretch>
        </p:blipFill>
        <p:spPr bwMode="auto">
          <a:xfrm>
            <a:off x="287009" y="1219215"/>
            <a:ext cx="4142115" cy="2758128"/>
          </a:xfrm>
          <a:prstGeom prst="rect">
            <a:avLst/>
          </a:prstGeom>
          <a:noFill/>
          <a:ln w="9525">
            <a:noFill/>
            <a:miter lim="800000"/>
            <a:headEnd/>
            <a:tailEnd/>
          </a:ln>
        </p:spPr>
      </p:pic>
      <p:pic>
        <p:nvPicPr>
          <p:cNvPr id="7" name="Рисунок 6" descr="Кулинарная гастроль: селедка без шубы.">
            <a:hlinkClick r:id="rId8"/>
          </p:cNvPr>
          <p:cNvPicPr/>
          <p:nvPr/>
        </p:nvPicPr>
        <p:blipFill>
          <a:blip r:embed="rId9"/>
          <a:srcRect/>
          <a:stretch>
            <a:fillRect/>
          </a:stretch>
        </p:blipFill>
        <p:spPr bwMode="auto">
          <a:xfrm>
            <a:off x="4572001" y="3955602"/>
            <a:ext cx="4357687" cy="250871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96732" y="30592"/>
            <a:ext cx="8931275" cy="1557338"/>
          </a:xfrm>
        </p:spPr>
        <p:txBody>
          <a:bodyPr>
            <a:normAutofit/>
          </a:bodyPr>
          <a:lstStyle/>
          <a:p>
            <a:pPr>
              <a:lnSpc>
                <a:spcPct val="115000"/>
              </a:lnSpc>
              <a:spcAft>
                <a:spcPts val="0"/>
              </a:spcAft>
            </a:pPr>
            <a:r>
              <a:rPr lang="ru-RU" sz="2400" dirty="0" smtClean="0">
                <a:solidFill>
                  <a:srgbClr val="000000"/>
                </a:solidFill>
                <a:latin typeface="Times New Roman"/>
                <a:ea typeface="Times New Roman"/>
              </a:rPr>
              <a:t>Кухня </a:t>
            </a:r>
            <a:r>
              <a:rPr lang="en-US" sz="2400" dirty="0">
                <a:solidFill>
                  <a:srgbClr val="C0504D">
                    <a:lumMod val="75000"/>
                  </a:srgbClr>
                </a:solidFill>
                <a:latin typeface="Times New Roman" pitchFamily="18" charset="0"/>
                <a:cs typeface="Times New Roman" pitchFamily="18" charset="0"/>
              </a:rPr>
              <a:t>F</a:t>
            </a:r>
            <a:r>
              <a:rPr lang="ru-RU" sz="2400" dirty="0" err="1">
                <a:solidFill>
                  <a:srgbClr val="C0504D">
                    <a:lumMod val="75000"/>
                  </a:srgbClr>
                </a:solidFill>
                <a:latin typeface="Times New Roman" pitchFamily="18" charset="0"/>
                <a:cs typeface="Times New Roman" pitchFamily="18" charset="0"/>
              </a:rPr>
              <a:t>usion</a:t>
            </a:r>
            <a:r>
              <a:rPr lang="ru-RU" sz="2400" dirty="0" smtClean="0">
                <a:solidFill>
                  <a:srgbClr val="000000"/>
                </a:solidFill>
                <a:latin typeface="Times New Roman"/>
                <a:ea typeface="Times New Roman"/>
              </a:rPr>
              <a:t> </a:t>
            </a:r>
            <a:r>
              <a:rPr lang="ru-RU" sz="2400" dirty="0">
                <a:solidFill>
                  <a:srgbClr val="000000"/>
                </a:solidFill>
                <a:latin typeface="Times New Roman"/>
                <a:ea typeface="Times New Roman"/>
              </a:rPr>
              <a:t>может означать добавление в традиционное блюдо необычного ингредиента из иной культурной традиции.</a:t>
            </a:r>
            <a:endParaRPr lang="ru-RU" sz="2400" dirty="0">
              <a:latin typeface="Times New Roman" pitchFamily="18" charset="0"/>
              <a:cs typeface="Times New Roman" pitchFamily="18" charset="0"/>
            </a:endParaRPr>
          </a:p>
        </p:txBody>
      </p:sp>
      <p:pic>
        <p:nvPicPr>
          <p:cNvPr id="4" name="Объект 3" descr="Restaurant Split ">
            <a:hlinkClick r:id="rId3"/>
          </p:cNvPr>
          <p:cNvPicPr>
            <a:picLocks noGrp="1"/>
          </p:cNvPicPr>
          <p:nvPr>
            <p:ph idx="4294967295"/>
          </p:nvPr>
        </p:nvPicPr>
        <p:blipFill>
          <a:blip r:embed="rId4"/>
          <a:srcRect/>
          <a:stretch>
            <a:fillRect/>
          </a:stretch>
        </p:blipFill>
        <p:spPr bwMode="auto">
          <a:xfrm>
            <a:off x="755577" y="1556792"/>
            <a:ext cx="7561263" cy="4897437"/>
          </a:xfrm>
          <a:prstGeom prst="rect">
            <a:avLst/>
          </a:prstGeom>
          <a:noFill/>
          <a:ln w="9525">
            <a:noFill/>
            <a:miter lim="800000"/>
            <a:headEnd/>
            <a:tailEnd/>
          </a:ln>
        </p:spPr>
      </p:pic>
    </p:spTree>
    <p:extLst>
      <p:ext uri="{BB962C8B-B14F-4D97-AF65-F5344CB8AC3E}">
        <p14:creationId xmlns:p14="http://schemas.microsoft.com/office/powerpoint/2010/main" val="36339547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914400" y="115888"/>
            <a:ext cx="8229600" cy="1143000"/>
          </a:xfrm>
        </p:spPr>
        <p:txBody>
          <a:bodyPr>
            <a:noAutofit/>
          </a:bodyPr>
          <a:lstStyle/>
          <a:p>
            <a:r>
              <a:rPr lang="en-US" sz="2400" dirty="0">
                <a:solidFill>
                  <a:srgbClr val="C0504D">
                    <a:lumMod val="75000"/>
                  </a:srgbClr>
                </a:solidFill>
                <a:latin typeface="Times New Roman" pitchFamily="18" charset="0"/>
                <a:cs typeface="Times New Roman" pitchFamily="18" charset="0"/>
              </a:rPr>
              <a:t>F</a:t>
            </a:r>
            <a:r>
              <a:rPr lang="ru-RU" sz="2400" dirty="0" err="1">
                <a:solidFill>
                  <a:srgbClr val="C0504D">
                    <a:lumMod val="75000"/>
                  </a:srgbClr>
                </a:solidFill>
                <a:latin typeface="Times New Roman" pitchFamily="18" charset="0"/>
                <a:cs typeface="Times New Roman" pitchFamily="18" charset="0"/>
              </a:rPr>
              <a:t>usion</a:t>
            </a:r>
            <a:r>
              <a:rPr lang="ru-RU" sz="2400" dirty="0">
                <a:solidFill>
                  <a:srgbClr val="000000"/>
                </a:solidFill>
                <a:latin typeface="Times New Roman" pitchFamily="18" charset="0"/>
                <a:ea typeface="Times New Roman"/>
                <a:cs typeface="Times New Roman" pitchFamily="18" charset="0"/>
              </a:rPr>
              <a:t> - это стиль полной гармонии и равновесия, а также очень вкусная, оригинальная и здоровая кухня. </a:t>
            </a:r>
            <a:r>
              <a:rPr lang="ru-RU" sz="2400" dirty="0">
                <a:solidFill>
                  <a:prstClr val="black"/>
                </a:solidFill>
                <a:latin typeface="Times New Roman" pitchFamily="18" charset="0"/>
                <a:ea typeface="Times New Roman"/>
                <a:cs typeface="Times New Roman" pitchFamily="18" charset="0"/>
              </a:rPr>
              <a:t/>
            </a:r>
            <a:br>
              <a:rPr lang="ru-RU" sz="2400" dirty="0">
                <a:solidFill>
                  <a:prstClr val="black"/>
                </a:solidFill>
                <a:latin typeface="Times New Roman" pitchFamily="18" charset="0"/>
                <a:ea typeface="Times New Roman"/>
                <a:cs typeface="Times New Roman" pitchFamily="18" charset="0"/>
              </a:rPr>
            </a:br>
            <a:endParaRPr lang="ru-RU" sz="2400" dirty="0">
              <a:latin typeface="Times New Roman" pitchFamily="18" charset="0"/>
              <a:cs typeface="Times New Roman" pitchFamily="18" charset="0"/>
            </a:endParaRPr>
          </a:p>
        </p:txBody>
      </p:sp>
      <p:pic>
        <p:nvPicPr>
          <p:cNvPr id="4" name="Объект 3" descr="Теперь Вы можете наглядно видеть все блюда, которые могут быть у Вас на сто...">
            <a:hlinkClick r:id="rId3"/>
          </p:cNvPr>
          <p:cNvPicPr>
            <a:picLocks noGrp="1"/>
          </p:cNvPicPr>
          <p:nvPr>
            <p:ph idx="4294967295"/>
          </p:nvPr>
        </p:nvPicPr>
        <p:blipFill>
          <a:blip r:embed="rId4"/>
          <a:srcRect/>
          <a:stretch>
            <a:fillRect/>
          </a:stretch>
        </p:blipFill>
        <p:spPr bwMode="auto">
          <a:xfrm>
            <a:off x="677699" y="1151924"/>
            <a:ext cx="7848600" cy="4679950"/>
          </a:xfrm>
          <a:prstGeom prst="rect">
            <a:avLst/>
          </a:prstGeom>
          <a:noFill/>
          <a:ln w="9525">
            <a:noFill/>
            <a:miter lim="800000"/>
            <a:headEnd/>
            <a:tailEnd/>
          </a:ln>
        </p:spPr>
      </p:pic>
      <p:sp>
        <p:nvSpPr>
          <p:cNvPr id="5" name="Прямоугольник 4"/>
          <p:cNvSpPr/>
          <p:nvPr/>
        </p:nvSpPr>
        <p:spPr>
          <a:xfrm>
            <a:off x="173507" y="5805265"/>
            <a:ext cx="8856984" cy="830997"/>
          </a:xfrm>
          <a:prstGeom prst="rect">
            <a:avLst/>
          </a:prstGeom>
        </p:spPr>
        <p:txBody>
          <a:bodyPr wrap="square">
            <a:spAutoFit/>
          </a:bodyPr>
          <a:lstStyle/>
          <a:p>
            <a:r>
              <a:rPr lang="ru-RU" sz="2400" dirty="0">
                <a:solidFill>
                  <a:srgbClr val="000000"/>
                </a:solidFill>
                <a:latin typeface="Times New Roman" pitchFamily="18" charset="0"/>
                <a:ea typeface="Times New Roman"/>
                <a:cs typeface="Times New Roman" pitchFamily="18" charset="0"/>
              </a:rPr>
              <a:t>Теперь Вы можете наглядно видеть все блюда, которые могут быть у Вас на </a:t>
            </a:r>
            <a:r>
              <a:rPr lang="ru-RU" sz="2400" dirty="0" smtClean="0">
                <a:solidFill>
                  <a:srgbClr val="000000"/>
                </a:solidFill>
                <a:latin typeface="Times New Roman" pitchFamily="18" charset="0"/>
                <a:ea typeface="Times New Roman"/>
                <a:cs typeface="Times New Roman" pitchFamily="18" charset="0"/>
              </a:rPr>
              <a:t>столе…</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7329337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755576" y="908720"/>
            <a:ext cx="8229600" cy="5715000"/>
          </a:xfrm>
        </p:spPr>
        <p:txBody>
          <a:bodyPr>
            <a:normAutofit fontScale="92500"/>
          </a:bodyPr>
          <a:lstStyle/>
          <a:p>
            <a:pPr marL="0" indent="0" algn="just">
              <a:buNone/>
            </a:pPr>
            <a:r>
              <a:rPr lang="ru-RU" dirty="0">
                <a:latin typeface="Times New Roman" pitchFamily="18" charset="0"/>
                <a:cs typeface="Times New Roman" pitchFamily="18" charset="0"/>
              </a:rPr>
              <a:t> </a:t>
            </a:r>
            <a:r>
              <a:rPr lang="ru-RU" sz="3000" dirty="0">
                <a:latin typeface="Times New Roman" pitchFamily="18" charset="0"/>
                <a:cs typeface="Times New Roman" pitchFamily="18" charset="0"/>
              </a:rPr>
              <a:t>Кулинарное искусство всегда складывалось под воздействием определенной среды, классов, сословий, часто зависело от моды, слагаемой определенным общественным слоем, престижа или привычек отдельных лиц. Но до конца XVII в. оно неизменно базировалось на местных, национальных кухнях, тесно связанных с природными условиями той или иной страны</a:t>
            </a:r>
            <a:r>
              <a:rPr lang="ru-RU" sz="3000" dirty="0" smtClean="0">
                <a:latin typeface="Times New Roman" pitchFamily="18" charset="0"/>
                <a:cs typeface="Times New Roman" pitchFamily="18" charset="0"/>
              </a:rPr>
              <a:t>.</a:t>
            </a:r>
            <a:r>
              <a:rPr lang="ru-RU" sz="3000" dirty="0">
                <a:latin typeface="Times New Roman" pitchFamily="18" charset="0"/>
                <a:cs typeface="Times New Roman" pitchFamily="18" charset="0"/>
              </a:rPr>
              <a:t> Именно поэтому кулинары всего мира возрождают моду своих национальных кухонь, делая акцент на традиции и национальные блюда, хоть и придавая им современные </a:t>
            </a:r>
            <a:r>
              <a:rPr lang="ru-RU" sz="3000" dirty="0" smtClean="0">
                <a:latin typeface="Times New Roman" pitchFamily="18" charset="0"/>
                <a:cs typeface="Times New Roman" pitchFamily="18" charset="0"/>
              </a:rPr>
              <a:t>формы.</a:t>
            </a:r>
            <a:r>
              <a:rPr lang="ru-RU" sz="3000" dirty="0">
                <a:latin typeface="Times New Roman" pitchFamily="18" charset="0"/>
                <a:cs typeface="Times New Roman" pitchFamily="18" charset="0"/>
              </a:rPr>
              <a:t> Новыми направлениями современной кулинарии </a:t>
            </a:r>
            <a:r>
              <a:rPr lang="ru-RU" sz="3000" dirty="0" smtClean="0">
                <a:latin typeface="Times New Roman" pitchFamily="18" charset="0"/>
                <a:cs typeface="Times New Roman" pitchFamily="18" charset="0"/>
              </a:rPr>
              <a:t>FUSION.</a:t>
            </a:r>
            <a:endParaRPr lang="ru-RU" sz="3000" dirty="0">
              <a:latin typeface="Times New Roman" pitchFamily="18" charset="0"/>
              <a:cs typeface="Times New Roman" pitchFamily="18" charset="0"/>
            </a:endParaRPr>
          </a:p>
        </p:txBody>
      </p:sp>
      <p:sp>
        <p:nvSpPr>
          <p:cNvPr id="2" name="Заголовок 1"/>
          <p:cNvSpPr>
            <a:spLocks noGrp="1"/>
          </p:cNvSpPr>
          <p:nvPr>
            <p:ph type="title" idx="4294967295"/>
          </p:nvPr>
        </p:nvSpPr>
        <p:spPr>
          <a:xfrm>
            <a:off x="251520" y="188641"/>
            <a:ext cx="8229600" cy="368300"/>
          </a:xfrm>
        </p:spPr>
        <p:txBody>
          <a:bodyPr>
            <a:normAutofit fontScale="90000"/>
          </a:bodyPr>
          <a:lstStyle/>
          <a:p>
            <a:pPr algn="l"/>
            <a:r>
              <a:rPr lang="ru-RU" b="1" dirty="0" smtClean="0">
                <a:solidFill>
                  <a:schemeClr val="tx2">
                    <a:lumMod val="75000"/>
                  </a:schemeClr>
                </a:solidFill>
              </a:rPr>
              <a:t>Введение</a:t>
            </a:r>
            <a:endParaRPr lang="ru-RU" b="1" dirty="0">
              <a:solidFill>
                <a:schemeClr val="tx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755576" y="188641"/>
            <a:ext cx="8229600" cy="6357937"/>
          </a:xfrm>
        </p:spPr>
        <p:txBody>
          <a:bodyPr>
            <a:normAutofit fontScale="55000" lnSpcReduction="20000"/>
          </a:bodyPr>
          <a:lstStyle/>
          <a:p>
            <a:pPr>
              <a:buNone/>
            </a:pPr>
            <a:r>
              <a:rPr lang="ru-RU" sz="3800" b="1" u="sng" dirty="0">
                <a:solidFill>
                  <a:schemeClr val="accent2">
                    <a:lumMod val="75000"/>
                  </a:schemeClr>
                </a:solidFill>
                <a:latin typeface="Times New Roman" pitchFamily="18" charset="0"/>
                <a:cs typeface="Times New Roman" pitchFamily="18" charset="0"/>
              </a:rPr>
              <a:t>Объект</a:t>
            </a:r>
            <a:r>
              <a:rPr lang="ru-RU" sz="3800" dirty="0">
                <a:latin typeface="Times New Roman" pitchFamily="18" charset="0"/>
                <a:cs typeface="Times New Roman" pitchFamily="18" charset="0"/>
              </a:rPr>
              <a:t> нашего </a:t>
            </a:r>
            <a:r>
              <a:rPr lang="ru-RU" sz="3800" dirty="0" smtClean="0">
                <a:latin typeface="Times New Roman" pitchFamily="18" charset="0"/>
                <a:cs typeface="Times New Roman" pitchFamily="18" charset="0"/>
              </a:rPr>
              <a:t>исследования - Кухня </a:t>
            </a:r>
            <a:r>
              <a:rPr lang="ru-RU" sz="3800" dirty="0">
                <a:latin typeface="Times New Roman" pitchFamily="18" charset="0"/>
                <a:cs typeface="Times New Roman" pitchFamily="18" charset="0"/>
              </a:rPr>
              <a:t>«FUSION»</a:t>
            </a:r>
          </a:p>
          <a:p>
            <a:pPr>
              <a:buNone/>
            </a:pPr>
            <a:r>
              <a:rPr lang="ru-RU" sz="3800" b="1" u="sng" dirty="0">
                <a:solidFill>
                  <a:schemeClr val="accent2">
                    <a:lumMod val="75000"/>
                  </a:schemeClr>
                </a:solidFill>
                <a:latin typeface="Times New Roman" pitchFamily="18" charset="0"/>
                <a:cs typeface="Times New Roman" pitchFamily="18" charset="0"/>
              </a:rPr>
              <a:t>Предметом</a:t>
            </a:r>
            <a:r>
              <a:rPr lang="ru-RU" sz="3800" dirty="0">
                <a:latin typeface="Times New Roman" pitchFamily="18" charset="0"/>
                <a:cs typeface="Times New Roman" pitchFamily="18" charset="0"/>
              </a:rPr>
              <a:t> является сочетаемость продуктов в одном блюде, их взаимная </a:t>
            </a:r>
            <a:r>
              <a:rPr lang="ru-RU" sz="3800" dirty="0" err="1">
                <a:latin typeface="Times New Roman" pitchFamily="18" charset="0"/>
                <a:cs typeface="Times New Roman" pitchFamily="18" charset="0"/>
              </a:rPr>
              <a:t>дополняемость</a:t>
            </a:r>
            <a:r>
              <a:rPr lang="ru-RU" sz="3800" dirty="0" smtClean="0">
                <a:latin typeface="Times New Roman" pitchFamily="18" charset="0"/>
                <a:cs typeface="Times New Roman" pitchFamily="18" charset="0"/>
              </a:rPr>
              <a:t>.</a:t>
            </a:r>
            <a:r>
              <a:rPr lang="ru-RU" sz="3800" dirty="0">
                <a:latin typeface="Times New Roman" pitchFamily="18" charset="0"/>
                <a:cs typeface="Times New Roman" pitchFamily="18" charset="0"/>
              </a:rPr>
              <a:t> </a:t>
            </a:r>
            <a:endParaRPr lang="ru-RU" sz="3800" dirty="0" smtClean="0">
              <a:latin typeface="Times New Roman" pitchFamily="18" charset="0"/>
              <a:cs typeface="Times New Roman" pitchFamily="18" charset="0"/>
            </a:endParaRPr>
          </a:p>
          <a:p>
            <a:pPr>
              <a:buNone/>
            </a:pPr>
            <a:endParaRPr lang="ru-RU" sz="3800" dirty="0">
              <a:latin typeface="Times New Roman" pitchFamily="18" charset="0"/>
              <a:cs typeface="Times New Roman" pitchFamily="18" charset="0"/>
            </a:endParaRPr>
          </a:p>
          <a:p>
            <a:pPr>
              <a:buNone/>
            </a:pPr>
            <a:r>
              <a:rPr lang="ru-RU" sz="3800" b="1" u="sng" dirty="0">
                <a:solidFill>
                  <a:schemeClr val="accent2">
                    <a:lumMod val="75000"/>
                  </a:schemeClr>
                </a:solidFill>
                <a:latin typeface="Times New Roman" pitchFamily="18" charset="0"/>
                <a:cs typeface="Times New Roman" pitchFamily="18" charset="0"/>
              </a:rPr>
              <a:t>Цели нашей научно-исследовательской работы:</a:t>
            </a:r>
            <a:endParaRPr lang="ru-RU" sz="3800" u="sng" dirty="0">
              <a:solidFill>
                <a:schemeClr val="accent2">
                  <a:lumMod val="75000"/>
                </a:schemeClr>
              </a:solidFill>
              <a:latin typeface="Times New Roman" pitchFamily="18" charset="0"/>
              <a:cs typeface="Times New Roman" pitchFamily="18" charset="0"/>
            </a:endParaRPr>
          </a:p>
          <a:p>
            <a:pPr lvl="0">
              <a:buFont typeface="Wingdings" pitchFamily="2" charset="2"/>
              <a:buChar char="ü"/>
            </a:pPr>
            <a:r>
              <a:rPr lang="ru-RU" sz="3800" dirty="0">
                <a:latin typeface="Times New Roman" pitchFamily="18" charset="0"/>
                <a:cs typeface="Times New Roman" pitchFamily="18" charset="0"/>
              </a:rPr>
              <a:t>Изучение истории развития кухни FUSION;</a:t>
            </a:r>
          </a:p>
          <a:p>
            <a:pPr lvl="0">
              <a:buFont typeface="Wingdings" pitchFamily="2" charset="2"/>
              <a:buChar char="ü"/>
            </a:pPr>
            <a:r>
              <a:rPr lang="ru-RU" sz="3800" dirty="0">
                <a:latin typeface="Times New Roman" pitchFamily="18" charset="0"/>
                <a:cs typeface="Times New Roman" pitchFamily="18" charset="0"/>
              </a:rPr>
              <a:t>Рассмотреть и применить в практической </a:t>
            </a:r>
            <a:r>
              <a:rPr lang="ru-RU" sz="3800" dirty="0" smtClean="0">
                <a:latin typeface="Times New Roman" pitchFamily="18" charset="0"/>
                <a:cs typeface="Times New Roman" pitchFamily="18" charset="0"/>
              </a:rPr>
              <a:t>деятельности особенности </a:t>
            </a:r>
            <a:r>
              <a:rPr lang="ru-RU" sz="3800" dirty="0">
                <a:latin typeface="Times New Roman" pitchFamily="18" charset="0"/>
                <a:cs typeface="Times New Roman" pitchFamily="18" charset="0"/>
              </a:rPr>
              <a:t>приготовления и отпуска блюд кухни FUSION</a:t>
            </a:r>
            <a:r>
              <a:rPr lang="ru-RU" sz="3800" dirty="0" smtClean="0">
                <a:latin typeface="Times New Roman" pitchFamily="18" charset="0"/>
                <a:cs typeface="Times New Roman" pitchFamily="18" charset="0"/>
              </a:rPr>
              <a:t>.</a:t>
            </a:r>
          </a:p>
          <a:p>
            <a:pPr lvl="0">
              <a:buFont typeface="Wingdings" pitchFamily="2" charset="2"/>
              <a:buChar char="ü"/>
            </a:pPr>
            <a:endParaRPr lang="ru-RU" sz="3800" dirty="0" smtClean="0">
              <a:latin typeface="Times New Roman" pitchFamily="18" charset="0"/>
              <a:cs typeface="Times New Roman" pitchFamily="18" charset="0"/>
            </a:endParaRPr>
          </a:p>
          <a:p>
            <a:pPr>
              <a:buNone/>
            </a:pPr>
            <a:r>
              <a:rPr lang="ru-RU" sz="3800" b="1" u="sng" dirty="0" smtClean="0">
                <a:solidFill>
                  <a:schemeClr val="accent2">
                    <a:lumMod val="75000"/>
                  </a:schemeClr>
                </a:solidFill>
                <a:latin typeface="Times New Roman" pitchFamily="18" charset="0"/>
                <a:cs typeface="Times New Roman" pitchFamily="18" charset="0"/>
              </a:rPr>
              <a:t>Гипотеза</a:t>
            </a:r>
            <a:r>
              <a:rPr lang="ru-RU" sz="3800" dirty="0" smtClean="0">
                <a:latin typeface="Times New Roman" pitchFamily="18" charset="0"/>
                <a:cs typeface="Times New Roman" pitchFamily="18" charset="0"/>
              </a:rPr>
              <a:t>: Кухня FUSION – слияние, (объединение) в кулинарии, смешение многих кулинарных традиций (продуктов и способов их обработки) в одном блюде. Это своеобразная «философия кулинарии», в которой важно понимать сочетаемость продуктов и интуитивно чувствовать «вкусовую» гармонию.</a:t>
            </a:r>
          </a:p>
          <a:p>
            <a:pPr>
              <a:buNone/>
            </a:pPr>
            <a:endParaRPr lang="ru-RU" sz="3800" dirty="0" smtClean="0">
              <a:latin typeface="Times New Roman" pitchFamily="18" charset="0"/>
              <a:cs typeface="Times New Roman" pitchFamily="18" charset="0"/>
            </a:endParaRPr>
          </a:p>
          <a:p>
            <a:pPr>
              <a:buNone/>
            </a:pPr>
            <a:r>
              <a:rPr lang="ru-RU" sz="3800" b="1" u="sng" dirty="0" smtClean="0">
                <a:solidFill>
                  <a:schemeClr val="accent2">
                    <a:lumMod val="75000"/>
                  </a:schemeClr>
                </a:solidFill>
                <a:latin typeface="Times New Roman" pitchFamily="18" charset="0"/>
                <a:cs typeface="Times New Roman" pitchFamily="18" charset="0"/>
              </a:rPr>
              <a:t>Ожидаемый </a:t>
            </a:r>
            <a:r>
              <a:rPr lang="ru-RU" sz="3800" b="1" u="sng" dirty="0">
                <a:solidFill>
                  <a:schemeClr val="accent2">
                    <a:lumMod val="75000"/>
                  </a:schemeClr>
                </a:solidFill>
                <a:latin typeface="Times New Roman" pitchFamily="18" charset="0"/>
                <a:cs typeface="Times New Roman" pitchFamily="18" charset="0"/>
              </a:rPr>
              <a:t>результат:</a:t>
            </a:r>
            <a:endParaRPr lang="ru-RU" sz="3800" u="sng" dirty="0">
              <a:solidFill>
                <a:schemeClr val="accent2">
                  <a:lumMod val="75000"/>
                </a:schemeClr>
              </a:solidFill>
              <a:latin typeface="Times New Roman" pitchFamily="18" charset="0"/>
              <a:cs typeface="Times New Roman" pitchFamily="18" charset="0"/>
            </a:endParaRPr>
          </a:p>
          <a:p>
            <a:pPr lvl="0">
              <a:buFont typeface="Wingdings" pitchFamily="2" charset="2"/>
              <a:buChar char="ü"/>
            </a:pPr>
            <a:r>
              <a:rPr lang="ru-RU" sz="3800" dirty="0" smtClean="0">
                <a:latin typeface="Times New Roman" pitchFamily="18" charset="0"/>
                <a:cs typeface="Times New Roman" pitchFamily="18" charset="0"/>
              </a:rPr>
              <a:t>Узнать </a:t>
            </a:r>
            <a:r>
              <a:rPr lang="ru-RU" sz="3800" dirty="0">
                <a:latin typeface="Times New Roman" pitchFamily="18" charset="0"/>
                <a:cs typeface="Times New Roman" pitchFamily="18" charset="0"/>
              </a:rPr>
              <a:t>более подробно историю развития кухни FUSION;</a:t>
            </a:r>
          </a:p>
          <a:p>
            <a:pPr lvl="0">
              <a:buFont typeface="Wingdings" pitchFamily="2" charset="2"/>
              <a:buChar char="ü"/>
            </a:pPr>
            <a:r>
              <a:rPr lang="ru-RU" sz="3800" dirty="0">
                <a:latin typeface="Times New Roman" pitchFamily="18" charset="0"/>
                <a:cs typeface="Times New Roman" pitchFamily="18" charset="0"/>
              </a:rPr>
              <a:t>Применять теоретических знания кухни FUSION в практической деятельности.</a:t>
            </a: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914400" y="0"/>
            <a:ext cx="8229600" cy="1143000"/>
          </a:xfrm>
        </p:spPr>
        <p:txBody>
          <a:bodyPr>
            <a:normAutofit fontScale="90000"/>
          </a:bodyPr>
          <a:lstStyle/>
          <a:p>
            <a:r>
              <a:rPr lang="ru-RU" b="1" dirty="0" smtClean="0">
                <a:solidFill>
                  <a:schemeClr val="tx2">
                    <a:lumMod val="75000"/>
                  </a:schemeClr>
                </a:solidFill>
              </a:rPr>
              <a:t>Историческая справка</a:t>
            </a:r>
            <a:r>
              <a:rPr lang="ru-RU" dirty="0" smtClean="0"/>
              <a:t/>
            </a:r>
            <a:br>
              <a:rPr lang="ru-RU" dirty="0" smtClean="0"/>
            </a:br>
            <a:endParaRPr lang="ru-RU" dirty="0"/>
          </a:p>
        </p:txBody>
      </p:sp>
      <p:graphicFrame>
        <p:nvGraphicFramePr>
          <p:cNvPr id="7" name="Содержимое 6"/>
          <p:cNvGraphicFramePr>
            <a:graphicFrameLocks noGrp="1"/>
          </p:cNvGraphicFramePr>
          <p:nvPr>
            <p:ph idx="4294967295"/>
          </p:nvPr>
        </p:nvGraphicFramePr>
        <p:xfrm>
          <a:off x="0" y="785814"/>
          <a:ext cx="4357688" cy="5929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хема 4"/>
          <p:cNvGraphicFramePr/>
          <p:nvPr/>
        </p:nvGraphicFramePr>
        <p:xfrm>
          <a:off x="4500563" y="785794"/>
          <a:ext cx="4429156" cy="58579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51522" y="44784"/>
            <a:ext cx="8715375" cy="1643063"/>
          </a:xfrm>
        </p:spPr>
        <p:txBody>
          <a:bodyPr>
            <a:normAutofit fontScale="85000" lnSpcReduction="20000"/>
          </a:bodyPr>
          <a:lstStyle/>
          <a:p>
            <a:pPr algn="just">
              <a:buNone/>
            </a:pPr>
            <a:r>
              <a:rPr lang="ru-RU" dirty="0" smtClean="0"/>
              <a:t>       </a:t>
            </a:r>
            <a:r>
              <a:rPr lang="ru-RU" sz="2600" dirty="0" smtClean="0">
                <a:latin typeface="Times New Roman" pitchFamily="18" charset="0"/>
                <a:cs typeface="Times New Roman" pitchFamily="18" charset="0"/>
              </a:rPr>
              <a:t>В </a:t>
            </a:r>
            <a:r>
              <a:rPr lang="ru-RU" sz="2600" dirty="0">
                <a:latin typeface="Times New Roman" pitchFamily="18" charset="0"/>
                <a:cs typeface="Times New Roman" pitchFamily="18" charset="0"/>
              </a:rPr>
              <a:t>наше время </a:t>
            </a:r>
            <a:r>
              <a:rPr lang="ru-RU" sz="3800" dirty="0" err="1" smtClean="0">
                <a:solidFill>
                  <a:schemeClr val="accent2">
                    <a:lumMod val="75000"/>
                  </a:schemeClr>
                </a:solidFill>
                <a:latin typeface="Times New Roman" pitchFamily="18" charset="0"/>
                <a:cs typeface="Times New Roman" pitchFamily="18" charset="0"/>
              </a:rPr>
              <a:t>fusion</a:t>
            </a:r>
            <a:r>
              <a:rPr lang="ru-RU" sz="2600" dirty="0" smtClean="0">
                <a:latin typeface="Times New Roman" pitchFamily="18" charset="0"/>
                <a:cs typeface="Times New Roman" pitchFamily="18" charset="0"/>
              </a:rPr>
              <a:t> </a:t>
            </a:r>
            <a:r>
              <a:rPr lang="ru-RU" sz="2600" dirty="0">
                <a:latin typeface="Times New Roman" pitchFamily="18" charset="0"/>
                <a:cs typeface="Times New Roman" pitchFamily="18" charset="0"/>
              </a:rPr>
              <a:t>– это компромисс, поиски местных </a:t>
            </a:r>
            <a:r>
              <a:rPr lang="ru-RU" sz="2600" dirty="0" smtClean="0">
                <a:latin typeface="Times New Roman" pitchFamily="18" charset="0"/>
                <a:cs typeface="Times New Roman" pitchFamily="18" charset="0"/>
              </a:rPr>
              <a:t>заменителей экзотических </a:t>
            </a:r>
            <a:r>
              <a:rPr lang="ru-RU" sz="2600" dirty="0">
                <a:latin typeface="Times New Roman" pitchFamily="18" charset="0"/>
                <a:cs typeface="Times New Roman" pitchFamily="18" charset="0"/>
              </a:rPr>
              <a:t>ингредиентов и адаптация чужих традиций под потребности и вкусы местного населения. Еще одно направление в стиле </a:t>
            </a:r>
            <a:r>
              <a:rPr lang="ru-RU" sz="2600" dirty="0" err="1">
                <a:latin typeface="Times New Roman" pitchFamily="18" charset="0"/>
                <a:cs typeface="Times New Roman" pitchFamily="18" charset="0"/>
              </a:rPr>
              <a:t>фьюжн</a:t>
            </a:r>
            <a:r>
              <a:rPr lang="ru-RU" sz="2600" dirty="0">
                <a:latin typeface="Times New Roman" pitchFamily="18" charset="0"/>
                <a:cs typeface="Times New Roman" pitchFamily="18" charset="0"/>
              </a:rPr>
              <a:t> – это "реанимация" древних рецептов, адаптация их к новым условиям</a:t>
            </a:r>
            <a:r>
              <a:rPr lang="ru-RU" dirty="0"/>
              <a:t>.</a:t>
            </a:r>
          </a:p>
          <a:p>
            <a:endParaRPr lang="ru-RU" dirty="0"/>
          </a:p>
        </p:txBody>
      </p:sp>
      <p:pic>
        <p:nvPicPr>
          <p:cNvPr id="4" name="Рисунок 3" descr="https://ic.pics.livejournal.com/edavkadre/40544534/45107/45107_600.jpg">
            <a:hlinkClick r:id="rId3" tgtFrame="&quot;_self&quot;"/>
          </p:cNvPr>
          <p:cNvPicPr/>
          <p:nvPr/>
        </p:nvPicPr>
        <p:blipFill>
          <a:blip r:embed="rId4"/>
          <a:srcRect/>
          <a:stretch>
            <a:fillRect/>
          </a:stretch>
        </p:blipFill>
        <p:spPr bwMode="auto">
          <a:xfrm>
            <a:off x="811651" y="1709938"/>
            <a:ext cx="3643339" cy="2357454"/>
          </a:xfrm>
          <a:prstGeom prst="rect">
            <a:avLst/>
          </a:prstGeom>
          <a:noFill/>
          <a:ln w="9525">
            <a:noFill/>
            <a:miter lim="800000"/>
            <a:headEnd/>
            <a:tailEnd/>
          </a:ln>
        </p:spPr>
      </p:pic>
      <p:pic>
        <p:nvPicPr>
          <p:cNvPr id="5" name="Рисунок 4" descr="“#Ресторан #кафе #блюда #Русская_кухня Сельдь с картофелем в виде роллов.” ">
            <a:hlinkClick r:id="rId5"/>
          </p:cNvPr>
          <p:cNvPicPr/>
          <p:nvPr/>
        </p:nvPicPr>
        <p:blipFill>
          <a:blip r:embed="rId6"/>
          <a:srcRect r="-202" b="8333"/>
          <a:stretch>
            <a:fillRect/>
          </a:stretch>
        </p:blipFill>
        <p:spPr bwMode="auto">
          <a:xfrm>
            <a:off x="4786314" y="1709938"/>
            <a:ext cx="3786215" cy="2357454"/>
          </a:xfrm>
          <a:prstGeom prst="rect">
            <a:avLst/>
          </a:prstGeom>
          <a:noFill/>
          <a:ln w="9525">
            <a:noFill/>
            <a:miter lim="800000"/>
            <a:headEnd/>
            <a:tailEnd/>
          </a:ln>
        </p:spPr>
      </p:pic>
      <p:pic>
        <p:nvPicPr>
          <p:cNvPr id="6" name="Рисунок 5" descr="Пошаговый рецепт приготовления курицы фаршированной блинами. ">
            <a:hlinkClick r:id="rId7"/>
          </p:cNvPr>
          <p:cNvPicPr/>
          <p:nvPr/>
        </p:nvPicPr>
        <p:blipFill>
          <a:blip r:embed="rId8"/>
          <a:srcRect/>
          <a:stretch>
            <a:fillRect/>
          </a:stretch>
        </p:blipFill>
        <p:spPr bwMode="auto">
          <a:xfrm>
            <a:off x="2143109" y="4143380"/>
            <a:ext cx="4476595" cy="248939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0"/>
            <a:ext cx="9144000" cy="1417638"/>
          </a:xfrm>
        </p:spPr>
        <p:txBody>
          <a:bodyPr>
            <a:noAutofit/>
          </a:bodyPr>
          <a:lstStyle/>
          <a:p>
            <a:pPr lvl="0"/>
            <a:r>
              <a:rPr lang="ru-RU" sz="2400" b="1" dirty="0" smtClean="0">
                <a:solidFill>
                  <a:schemeClr val="accent1">
                    <a:lumMod val="75000"/>
                  </a:schemeClr>
                </a:solidFill>
                <a:latin typeface="Times New Roman" pitchFamily="18" charset="0"/>
                <a:cs typeface="Times New Roman" pitchFamily="18" charset="0"/>
              </a:rPr>
              <a:t>Направления в кухне FUSION. Как сделать привычные блюда новыми, необычными, оригинальными?!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3" name="Содержимое 2"/>
          <p:cNvSpPr>
            <a:spLocks noGrp="1"/>
          </p:cNvSpPr>
          <p:nvPr>
            <p:ph idx="4294967295"/>
          </p:nvPr>
        </p:nvSpPr>
        <p:spPr>
          <a:xfrm>
            <a:off x="214314" y="1000126"/>
            <a:ext cx="8929687" cy="5857875"/>
          </a:xfrm>
        </p:spPr>
        <p:txBody>
          <a:bodyPr>
            <a:normAutofit/>
          </a:bodyPr>
          <a:lstStyle/>
          <a:p>
            <a:pPr lvl="0">
              <a:buFont typeface="Wingdings" pitchFamily="2" charset="2"/>
              <a:buChar char="ü"/>
            </a:pPr>
            <a:r>
              <a:rPr lang="ru-RU" sz="2400" dirty="0" smtClean="0">
                <a:latin typeface="Times New Roman" pitchFamily="18" charset="0"/>
                <a:cs typeface="Times New Roman" pitchFamily="18" charset="0"/>
              </a:rPr>
              <a:t>Кухня FUSION может означать добавление в традиционное блюдо необычного ингредиента из иной культурной традиции.</a:t>
            </a:r>
          </a:p>
          <a:p>
            <a:pPr>
              <a:buFont typeface="Wingdings" pitchFamily="2" charset="2"/>
              <a:buChar char="ü"/>
            </a:pPr>
            <a:r>
              <a:rPr lang="ru-RU" sz="2400" dirty="0" smtClean="0">
                <a:latin typeface="Times New Roman" pitchFamily="18" charset="0"/>
                <a:cs typeface="Times New Roman" pitchFamily="18" charset="0"/>
              </a:rPr>
              <a:t>Основной принцип кухни FUSION - смешение. Это своеобразная «философия кулинарии», в которой важно понимать сочетаемость продуктов и интуитивно чувствовать «вкусовую» гармонию.</a:t>
            </a:r>
          </a:p>
          <a:p>
            <a:pPr lvl="0">
              <a:buFont typeface="Wingdings" pitchFamily="2" charset="2"/>
              <a:buChar char="ü"/>
            </a:pPr>
            <a:r>
              <a:rPr lang="ru-RU" sz="2400" dirty="0" smtClean="0">
                <a:latin typeface="Times New Roman" pitchFamily="18" charset="0"/>
                <a:cs typeface="Times New Roman" pitchFamily="18" charset="0"/>
              </a:rPr>
              <a:t>Безусловное правило для кухни FUSION - свежесть и качество используемого продукта.</a:t>
            </a:r>
          </a:p>
          <a:p>
            <a:pPr lvl="0">
              <a:buFont typeface="Wingdings" pitchFamily="2" charset="2"/>
              <a:buChar char="ü"/>
            </a:pPr>
            <a:endParaRPr lang="ru-RU" sz="2400" dirty="0" smtClean="0">
              <a:latin typeface="Times New Roman" pitchFamily="18" charset="0"/>
              <a:cs typeface="Times New Roman" pitchFamily="18" charset="0"/>
            </a:endParaRPr>
          </a:p>
          <a:p>
            <a:pPr lvl="0">
              <a:buFont typeface="Wingdings" pitchFamily="2" charset="2"/>
              <a:buChar char="ü"/>
            </a:pPr>
            <a:endParaRPr lang="ru-RU" sz="2400" dirty="0" smtClean="0">
              <a:latin typeface="Times New Roman" pitchFamily="18" charset="0"/>
              <a:cs typeface="Times New Roman" pitchFamily="18" charset="0"/>
            </a:endParaRPr>
          </a:p>
          <a:p>
            <a:pPr lvl="0">
              <a:buFont typeface="Wingdings" pitchFamily="2" charset="2"/>
              <a:buChar char="ü"/>
            </a:pPr>
            <a:endParaRPr lang="ru-RU" sz="2400" dirty="0" smtClean="0">
              <a:latin typeface="Times New Roman" pitchFamily="18" charset="0"/>
              <a:cs typeface="Times New Roman" pitchFamily="18" charset="0"/>
            </a:endParaRPr>
          </a:p>
          <a:p>
            <a:pPr lvl="0">
              <a:buFont typeface="Wingdings" pitchFamily="2" charset="2"/>
              <a:buChar char="ü"/>
            </a:pPr>
            <a:endParaRPr lang="ru-RU" sz="2400" dirty="0" smtClean="0">
              <a:latin typeface="Times New Roman" pitchFamily="18" charset="0"/>
              <a:cs typeface="Times New Roman" pitchFamily="18" charset="0"/>
            </a:endParaRPr>
          </a:p>
          <a:p>
            <a:pPr lvl="0">
              <a:buFont typeface="Wingdings" pitchFamily="2" charset="2"/>
              <a:buChar char="ü"/>
            </a:pPr>
            <a:endParaRPr lang="ru-RU" sz="2400" dirty="0" smtClean="0">
              <a:latin typeface="Times New Roman" pitchFamily="18" charset="0"/>
              <a:cs typeface="Times New Roman" pitchFamily="18" charset="0"/>
            </a:endParaRPr>
          </a:p>
          <a:p>
            <a:pPr lvl="0" algn="ctr">
              <a:buFont typeface="Wingdings" pitchFamily="2" charset="2"/>
              <a:buChar char="ü"/>
            </a:pPr>
            <a:r>
              <a:rPr lang="ru-RU" sz="2400" u="sng" dirty="0" smtClean="0">
                <a:latin typeface="Times New Roman" pitchFamily="18" charset="0"/>
                <a:cs typeface="Times New Roman" pitchFamily="18" charset="0"/>
              </a:rPr>
              <a:t>Кухня FUSION - прежде всего компромисс.</a:t>
            </a:r>
          </a:p>
        </p:txBody>
      </p:sp>
      <p:pic>
        <p:nvPicPr>
          <p:cNvPr id="4" name="Рисунок 3" descr="Но то, как начали популяризировать русскую кухню в Подмосковье - остается.....">
            <a:hlinkClick r:id="rId3"/>
          </p:cNvPr>
          <p:cNvPicPr/>
          <p:nvPr/>
        </p:nvPicPr>
        <p:blipFill>
          <a:blip r:embed="rId4"/>
          <a:srcRect t="10345"/>
          <a:stretch>
            <a:fillRect/>
          </a:stretch>
        </p:blipFill>
        <p:spPr bwMode="auto">
          <a:xfrm>
            <a:off x="214282" y="4143380"/>
            <a:ext cx="2928959" cy="2143140"/>
          </a:xfrm>
          <a:prstGeom prst="rect">
            <a:avLst/>
          </a:prstGeom>
          <a:noFill/>
          <a:ln w="9525">
            <a:noFill/>
            <a:miter lim="800000"/>
            <a:headEnd/>
            <a:tailEnd/>
          </a:ln>
        </p:spPr>
      </p:pic>
      <p:pic>
        <p:nvPicPr>
          <p:cNvPr id="5" name="Рисунок 4" descr="Старинный рецепт «Оливье» .">
            <a:hlinkClick r:id="rId5"/>
          </p:cNvPr>
          <p:cNvPicPr/>
          <p:nvPr/>
        </p:nvPicPr>
        <p:blipFill>
          <a:blip r:embed="rId6"/>
          <a:srcRect l="24149" t="2346" r="4761" b="17146"/>
          <a:stretch>
            <a:fillRect/>
          </a:stretch>
        </p:blipFill>
        <p:spPr bwMode="auto">
          <a:xfrm>
            <a:off x="3214678" y="4143380"/>
            <a:ext cx="3214711" cy="2165037"/>
          </a:xfrm>
          <a:prstGeom prst="rect">
            <a:avLst/>
          </a:prstGeom>
          <a:noFill/>
          <a:ln w="9525">
            <a:noFill/>
            <a:miter lim="800000"/>
            <a:headEnd/>
            <a:tailEnd/>
          </a:ln>
        </p:spPr>
      </p:pic>
      <p:pic>
        <p:nvPicPr>
          <p:cNvPr id="6" name="Рисунок 5" descr="Рецепт супервкусного десерта без сахара для детей и взрослых.">
            <a:hlinkClick r:id="rId7"/>
          </p:cNvPr>
          <p:cNvPicPr/>
          <p:nvPr/>
        </p:nvPicPr>
        <p:blipFill>
          <a:blip r:embed="rId8"/>
          <a:srcRect l="6522" t="3412" r="17391"/>
          <a:stretch>
            <a:fillRect/>
          </a:stretch>
        </p:blipFill>
        <p:spPr bwMode="auto">
          <a:xfrm>
            <a:off x="6500825" y="4214819"/>
            <a:ext cx="2500331" cy="202216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 y="274639"/>
            <a:ext cx="6072188" cy="1011237"/>
          </a:xfrm>
        </p:spPr>
        <p:txBody>
          <a:bodyPr>
            <a:normAutofit fontScale="90000"/>
          </a:bodyPr>
          <a:lstStyle/>
          <a:p>
            <a:pPr lvl="0"/>
            <a:r>
              <a:rPr lang="ru-RU" sz="2800" b="1" dirty="0" smtClean="0">
                <a:solidFill>
                  <a:schemeClr val="accent1">
                    <a:lumMod val="75000"/>
                  </a:schemeClr>
                </a:solidFill>
              </a:rPr>
              <a:t>Применение диверсификации в кухни FUSION:</a:t>
            </a:r>
            <a:r>
              <a:rPr lang="ru-RU" dirty="0" smtClean="0">
                <a:solidFill>
                  <a:schemeClr val="accent1">
                    <a:lumMod val="75000"/>
                  </a:schemeClr>
                </a:solidFill>
              </a:rPr>
              <a:t/>
            </a:r>
            <a:br>
              <a:rPr lang="ru-RU" dirty="0" smtClean="0">
                <a:solidFill>
                  <a:schemeClr val="accent1">
                    <a:lumMod val="75000"/>
                  </a:schemeClr>
                </a:solidFill>
              </a:rPr>
            </a:br>
            <a:endParaRPr lang="ru-RU" dirty="0">
              <a:solidFill>
                <a:schemeClr val="accent1">
                  <a:lumMod val="75000"/>
                </a:schemeClr>
              </a:solidFill>
            </a:endParaRPr>
          </a:p>
        </p:txBody>
      </p:sp>
      <p:graphicFrame>
        <p:nvGraphicFramePr>
          <p:cNvPr id="5" name="Схема 4"/>
          <p:cNvGraphicFramePr/>
          <p:nvPr/>
        </p:nvGraphicFramePr>
        <p:xfrm>
          <a:off x="285721" y="357166"/>
          <a:ext cx="8643999" cy="6072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Закусочный торт-салат &amp;quot;Наполеон&amp;quot; .">
            <a:hlinkClick r:id="rId3"/>
          </p:cNvPr>
          <p:cNvPicPr>
            <a:picLocks noGrp="1"/>
          </p:cNvPicPr>
          <p:nvPr>
            <p:ph idx="4294967295"/>
          </p:nvPr>
        </p:nvPicPr>
        <p:blipFill>
          <a:blip r:embed="rId4"/>
          <a:srcRect/>
          <a:stretch>
            <a:fillRect/>
          </a:stretch>
        </p:blipFill>
        <p:spPr bwMode="auto">
          <a:xfrm>
            <a:off x="714376" y="1595682"/>
            <a:ext cx="4071939" cy="2500313"/>
          </a:xfrm>
          <a:prstGeom prst="rect">
            <a:avLst/>
          </a:prstGeom>
          <a:noFill/>
          <a:ln w="9525">
            <a:noFill/>
            <a:miter lim="800000"/>
            <a:headEnd/>
            <a:tailEnd/>
          </a:ln>
        </p:spPr>
      </p:pic>
      <p:sp>
        <p:nvSpPr>
          <p:cNvPr id="2" name="Заголовок 1"/>
          <p:cNvSpPr>
            <a:spLocks noGrp="1"/>
          </p:cNvSpPr>
          <p:nvPr>
            <p:ph type="title" idx="4294967295"/>
          </p:nvPr>
        </p:nvSpPr>
        <p:spPr>
          <a:xfrm>
            <a:off x="395536" y="188640"/>
            <a:ext cx="8229600" cy="1143000"/>
          </a:xfrm>
        </p:spPr>
        <p:txBody>
          <a:bodyPr>
            <a:noAutofit/>
          </a:bodyPr>
          <a:lstStyle/>
          <a:p>
            <a:r>
              <a:rPr lang="ru-RU" sz="2400" dirty="0" smtClean="0">
                <a:latin typeface="Times New Roman" pitchFamily="18" charset="0"/>
                <a:cs typeface="Times New Roman" pitchFamily="18" charset="0"/>
              </a:rPr>
              <a:t>При </a:t>
            </a:r>
            <a:r>
              <a:rPr lang="ru-RU" sz="2400" b="1" i="1" dirty="0" smtClean="0">
                <a:latin typeface="Times New Roman" pitchFamily="18" charset="0"/>
                <a:cs typeface="Times New Roman" pitchFamily="18" charset="0"/>
              </a:rPr>
              <a:t>внешней диверсификации </a:t>
            </a:r>
            <a:r>
              <a:rPr lang="ru-RU" sz="2400" dirty="0" smtClean="0">
                <a:latin typeface="Times New Roman" pitchFamily="18" charset="0"/>
                <a:cs typeface="Times New Roman" pitchFamily="18" charset="0"/>
              </a:rPr>
              <a:t>блюда одного разряда при изменении ингредиентов переходят в другой разряд, при этом сохраняя форму подачи предыдущего</a:t>
            </a:r>
            <a:endParaRPr lang="ru-RU" sz="2400" dirty="0">
              <a:latin typeface="Times New Roman" pitchFamily="18" charset="0"/>
              <a:cs typeface="Times New Roman" pitchFamily="18" charset="0"/>
            </a:endParaRPr>
          </a:p>
        </p:txBody>
      </p:sp>
      <p:pic>
        <p:nvPicPr>
          <p:cNvPr id="5" name="Рисунок 4" descr="Торт-салат «Наполеон» — закуска к Новогоднему столу | ВокругСада.ру в 2019 ...">
            <a:hlinkClick r:id="rId5"/>
          </p:cNvPr>
          <p:cNvPicPr/>
          <p:nvPr/>
        </p:nvPicPr>
        <p:blipFill>
          <a:blip r:embed="rId6"/>
          <a:srcRect/>
          <a:stretch>
            <a:fillRect/>
          </a:stretch>
        </p:blipFill>
        <p:spPr bwMode="auto">
          <a:xfrm>
            <a:off x="4786315" y="1571613"/>
            <a:ext cx="3286148" cy="2500330"/>
          </a:xfrm>
          <a:prstGeom prst="rect">
            <a:avLst/>
          </a:prstGeom>
          <a:noFill/>
          <a:ln w="9525">
            <a:noFill/>
            <a:miter lim="800000"/>
            <a:headEnd/>
            <a:tailEnd/>
          </a:ln>
        </p:spPr>
      </p:pic>
      <p:pic>
        <p:nvPicPr>
          <p:cNvPr id="6" name="Рисунок 5" descr="Приготовление салата не отнимет у вас много времени. ">
            <a:hlinkClick r:id="rId7"/>
          </p:cNvPr>
          <p:cNvPicPr/>
          <p:nvPr/>
        </p:nvPicPr>
        <p:blipFill>
          <a:blip r:embed="rId8"/>
          <a:srcRect/>
          <a:stretch>
            <a:fillRect/>
          </a:stretch>
        </p:blipFill>
        <p:spPr bwMode="auto">
          <a:xfrm>
            <a:off x="4429124" y="4071942"/>
            <a:ext cx="3643339" cy="2571768"/>
          </a:xfrm>
          <a:prstGeom prst="rect">
            <a:avLst/>
          </a:prstGeom>
          <a:noFill/>
          <a:ln w="9525">
            <a:noFill/>
            <a:miter lim="800000"/>
            <a:headEnd/>
            <a:tailEnd/>
          </a:ln>
        </p:spPr>
      </p:pic>
      <p:pic>
        <p:nvPicPr>
          <p:cNvPr id="7" name="Рисунок 6" descr="420 ₽. Салат &amp;quot;Наполеон&amp;quot; с мягким сыром и форелью шеф-посола под з...">
            <a:hlinkClick r:id="rId9"/>
          </p:cNvPr>
          <p:cNvPicPr/>
          <p:nvPr/>
        </p:nvPicPr>
        <p:blipFill>
          <a:blip r:embed="rId10"/>
          <a:srcRect/>
          <a:stretch>
            <a:fillRect/>
          </a:stretch>
        </p:blipFill>
        <p:spPr bwMode="auto">
          <a:xfrm>
            <a:off x="714350" y="4000504"/>
            <a:ext cx="3707471" cy="257176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8" descr="Открытые равиоли с крабом.">
            <a:hlinkClick r:id="rId3"/>
          </p:cNvPr>
          <p:cNvPicPr>
            <a:picLocks noGrp="1"/>
          </p:cNvPicPr>
          <p:nvPr>
            <p:ph idx="4294967295"/>
          </p:nvPr>
        </p:nvPicPr>
        <p:blipFill>
          <a:blip r:embed="rId4"/>
          <a:srcRect/>
          <a:stretch>
            <a:fillRect/>
          </a:stretch>
        </p:blipFill>
        <p:spPr bwMode="auto">
          <a:xfrm>
            <a:off x="611562" y="1643069"/>
            <a:ext cx="4208647" cy="2500312"/>
          </a:xfrm>
          <a:prstGeom prst="rect">
            <a:avLst/>
          </a:prstGeom>
          <a:noFill/>
          <a:ln w="9525">
            <a:noFill/>
            <a:miter lim="800000"/>
            <a:headEnd/>
            <a:tailEnd/>
          </a:ln>
        </p:spPr>
      </p:pic>
      <p:sp>
        <p:nvSpPr>
          <p:cNvPr id="7" name="Заголовок 6"/>
          <p:cNvSpPr>
            <a:spLocks noGrp="1"/>
          </p:cNvSpPr>
          <p:nvPr>
            <p:ph type="title" idx="4294967295"/>
          </p:nvPr>
        </p:nvSpPr>
        <p:spPr>
          <a:xfrm>
            <a:off x="642911" y="188641"/>
            <a:ext cx="8229600" cy="1301750"/>
          </a:xfrm>
        </p:spPr>
        <p:txBody>
          <a:bodyPr>
            <a:noAutofit/>
          </a:bodyPr>
          <a:lstStyle/>
          <a:p>
            <a:r>
              <a:rPr lang="ru-RU" sz="2400" b="1" i="1" dirty="0" smtClean="0">
                <a:latin typeface="Times New Roman" pitchFamily="18" charset="0"/>
                <a:cs typeface="Times New Roman" pitchFamily="18" charset="0"/>
              </a:rPr>
              <a:t>Внутренняя диверсификация</a:t>
            </a:r>
            <a:r>
              <a:rPr lang="ru-RU" sz="2400" i="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Основа метода – трансформация не внешнего вида блюда, а самой его идеи. Как правило, при приготовлении блюд изменениям подвергается не состав ингредиентов, а их консистенция.</a:t>
            </a:r>
            <a:endParaRPr lang="ru-RU" sz="2400" dirty="0">
              <a:latin typeface="Times New Roman" pitchFamily="18" charset="0"/>
              <a:cs typeface="Times New Roman" pitchFamily="18" charset="0"/>
            </a:endParaRPr>
          </a:p>
        </p:txBody>
      </p:sp>
      <p:pic>
        <p:nvPicPr>
          <p:cNvPr id="10" name="Рисунок 9" descr="спаржи, пасты, копченой, затем, пикши, спаржей, пикшей, водой, слегка, накр...">
            <a:hlinkClick r:id="rId5"/>
          </p:cNvPr>
          <p:cNvPicPr/>
          <p:nvPr/>
        </p:nvPicPr>
        <p:blipFill>
          <a:blip r:embed="rId6"/>
          <a:srcRect/>
          <a:stretch>
            <a:fillRect/>
          </a:stretch>
        </p:blipFill>
        <p:spPr bwMode="auto">
          <a:xfrm>
            <a:off x="4716017" y="1643050"/>
            <a:ext cx="3427884" cy="2468960"/>
          </a:xfrm>
          <a:prstGeom prst="rect">
            <a:avLst/>
          </a:prstGeom>
          <a:noFill/>
          <a:ln w="9525">
            <a:noFill/>
            <a:miter lim="800000"/>
            <a:headEnd/>
            <a:tailEnd/>
          </a:ln>
        </p:spPr>
      </p:pic>
      <p:pic>
        <p:nvPicPr>
          <p:cNvPr id="11" name="Рисунок 10" descr="Fine Dining Food, London Restaurants, Vegan Restaurants, Food Plating, Fanc...">
            <a:hlinkClick r:id="rId7"/>
          </p:cNvPr>
          <p:cNvPicPr/>
          <p:nvPr/>
        </p:nvPicPr>
        <p:blipFill>
          <a:blip r:embed="rId8"/>
          <a:srcRect/>
          <a:stretch>
            <a:fillRect/>
          </a:stretch>
        </p:blipFill>
        <p:spPr bwMode="auto">
          <a:xfrm>
            <a:off x="4500561" y="4112011"/>
            <a:ext cx="3643339" cy="2388824"/>
          </a:xfrm>
          <a:prstGeom prst="rect">
            <a:avLst/>
          </a:prstGeom>
          <a:noFill/>
          <a:ln w="9525">
            <a:noFill/>
            <a:miter lim="800000"/>
            <a:headEnd/>
            <a:tailEnd/>
          </a:ln>
        </p:spPr>
      </p:pic>
      <p:pic>
        <p:nvPicPr>
          <p:cNvPr id="12" name="Рисунок 11" descr="Открытые равиоли с кремом из топинамбура и ветчиной.">
            <a:hlinkClick r:id="rId9"/>
          </p:cNvPr>
          <p:cNvPicPr/>
          <p:nvPr/>
        </p:nvPicPr>
        <p:blipFill>
          <a:blip r:embed="rId10"/>
          <a:srcRect l="9003" t="3226" r="13203"/>
          <a:stretch>
            <a:fillRect/>
          </a:stretch>
        </p:blipFill>
        <p:spPr bwMode="auto">
          <a:xfrm>
            <a:off x="611560" y="4143380"/>
            <a:ext cx="3889003" cy="235745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Волна">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574</TotalTime>
  <Words>1551</Words>
  <Application>Microsoft Office PowerPoint</Application>
  <PresentationFormat>Экран (4:3)</PresentationFormat>
  <Paragraphs>101</Paragraphs>
  <Slides>16</Slides>
  <Notes>16</Notes>
  <HiddenSlides>0</HiddenSlides>
  <MMClips>0</MMClips>
  <ScaleCrop>false</ScaleCrop>
  <HeadingPairs>
    <vt:vector size="4" baseType="variant">
      <vt:variant>
        <vt:lpstr>Тема</vt:lpstr>
      </vt:variant>
      <vt:variant>
        <vt:i4>2</vt:i4>
      </vt:variant>
      <vt:variant>
        <vt:lpstr>Заголовки слайдов</vt:lpstr>
      </vt:variant>
      <vt:variant>
        <vt:i4>16</vt:i4>
      </vt:variant>
    </vt:vector>
  </HeadingPairs>
  <TitlesOfParts>
    <vt:vector size="18" baseType="lpstr">
      <vt:lpstr>Тема Office</vt:lpstr>
      <vt:lpstr>Волна</vt:lpstr>
      <vt:lpstr>       Научно - исследовательская работа .  «FUSION – творческое  направление  в кулинарии» </vt:lpstr>
      <vt:lpstr>Введение</vt:lpstr>
      <vt:lpstr>Презентация PowerPoint</vt:lpstr>
      <vt:lpstr>Историческая справка </vt:lpstr>
      <vt:lpstr>Презентация PowerPoint</vt:lpstr>
      <vt:lpstr>Направления в кухне FUSION. Как сделать привычные блюда новыми, необычными, оригинальными?!  </vt:lpstr>
      <vt:lpstr>Применение диверсификации в кухни FUSION: </vt:lpstr>
      <vt:lpstr>При внешней диверсификации блюда одного разряда при изменении ингредиентов переходят в другой разряд, при этом сохраняя форму подачи предыдущего</vt:lpstr>
      <vt:lpstr>Внутренняя диверсификация. Основа метода – трансформация не внешнего вида блюда, а самой его идеи. Как правило, при приготовлении блюд изменениям подвергается не состав ингредиентов, а их консистенция.</vt:lpstr>
      <vt:lpstr>Диверсификации в способах подачи. Очень модный прием. Главное в этом виде – использование посуды не по привычному ее назначению, а в ином, новом качестве. Но только в том случае, если при этом выигрывает приготовляемое вами блюдо и, конечно, если удобно гостю.</vt:lpstr>
      <vt:lpstr>Диверсификация в сервисе – это творческое использование идеи красивых ритуалов подачи. Шоу, да и только! </vt:lpstr>
      <vt:lpstr>Очень важно для fusion, что во время еды вкус каждого ингредиента в блюде отдельно различим, но потом все компоненты сливаются в «сногсшибательном» послевкусии, гарантирующем массу впечатлений и новых эмоций.</vt:lpstr>
      <vt:lpstr> Кухня fusion – прежде всего компромисс. Fusion - это стиль полной гармонии и равновесия, а также очень вкусная, оригинальная и здоровая кухня. </vt:lpstr>
      <vt:lpstr>Секрет моды к кухни  fusion   в том, что она предполагает использование только качественных и свежих продуктов. </vt:lpstr>
      <vt:lpstr>Кухня Fusion может означать добавление в традиционное блюдо необычного ингредиента из иной культурной традиции.</vt:lpstr>
      <vt:lpstr>Fusion - это стиль полной гармонии и равновесия, а также очень вкусная, оригинальная и здоровая кухня.  </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userr</dc:creator>
  <cp:lastModifiedBy>lenovo</cp:lastModifiedBy>
  <cp:revision>50</cp:revision>
  <cp:lastPrinted>2020-02-13T14:42:48Z</cp:lastPrinted>
  <dcterms:created xsi:type="dcterms:W3CDTF">2020-02-10T08:31:59Z</dcterms:created>
  <dcterms:modified xsi:type="dcterms:W3CDTF">2020-02-28T10:04:00Z</dcterms:modified>
</cp:coreProperties>
</file>