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02" autoAdjust="0"/>
  </p:normalViewPr>
  <p:slideViewPr>
    <p:cSldViewPr>
      <p:cViewPr varScale="1">
        <p:scale>
          <a:sx n="56" d="100"/>
          <a:sy n="56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3D </a:t>
            </a:r>
            <a:r>
              <a:rPr lang="ru-RU" sz="4400" dirty="0" smtClean="0"/>
              <a:t>проект Автомобиль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858000" cy="896838"/>
          </a:xfrm>
        </p:spPr>
        <p:txBody>
          <a:bodyPr>
            <a:normAutofit fontScale="92500" lnSpcReduction="10000"/>
          </a:bodyPr>
          <a:lstStyle/>
          <a:p>
            <a:pPr marL="3673475" algn="l"/>
            <a:r>
              <a:rPr lang="ru-RU" dirty="0" smtClean="0"/>
              <a:t>Выполнил студент</a:t>
            </a:r>
            <a:br>
              <a:rPr lang="ru-RU" dirty="0" smtClean="0"/>
            </a:br>
            <a:r>
              <a:rPr lang="ru-RU" dirty="0" smtClean="0"/>
              <a:t> группы ИСП-3Б</a:t>
            </a:r>
            <a:br>
              <a:rPr lang="ru-RU" dirty="0" smtClean="0"/>
            </a:br>
            <a:r>
              <a:rPr lang="ru-RU" dirty="0" smtClean="0"/>
              <a:t>МОХОВ ЯН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320248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Целью данного проекта является разработка 3D модели Автомобиля и движения его</a:t>
            </a:r>
          </a:p>
          <a:p>
            <a:pPr algn="just"/>
            <a:r>
              <a:rPr lang="ru-RU" sz="3200" dirty="0" smtClean="0"/>
              <a:t>3D графика – это процесс создания объемной модели при помощи специальных компьютерных программ. Этот вид компьютерной графики вобрал в себя очень много из векторной, а также и из растровой компьютерной графики. На основе чертежей, рисунков, подробных описаний или любой другой графический или текстовой информации, 3D дизайнер создает объемное изображение.</a:t>
            </a:r>
          </a:p>
          <a:p>
            <a:r>
              <a:rPr lang="ru-RU" sz="3200" dirty="0" smtClean="0"/>
              <a:t>Программы и технологии трехмерного моделирования широко применяются и в производстве, например, в производстве корпусной мебели, и в строительстве, например, для создания фотореалистичного </a:t>
            </a:r>
            <a:r>
              <a:rPr lang="ru-RU" sz="3200" dirty="0" err="1" smtClean="0"/>
              <a:t>дизайн-проекта</a:t>
            </a:r>
            <a:r>
              <a:rPr lang="ru-RU" sz="3200" dirty="0" smtClean="0"/>
              <a:t> будущего помещения. Постепенно новые технологии осваивают и другие компании, прежде всего, производственные и торговые.</a:t>
            </a:r>
          </a:p>
          <a:p>
            <a:r>
              <a:rPr lang="ru-RU" sz="3200" dirty="0" smtClean="0"/>
              <a:t>Конечно, в основном трехмерные модели используются в демонстрационных целях. Они незаменимы для презентаций, выставок, а также используются в работе с клиентами, когда необходимо наглядно показать, каким будет итоговый результат. Трехмерное моделирование дает очень точную модель, максимально приближенную к реальности. В трехмерную модель очень легко вносить практически любые изменения. Вы можете изменять проект, убирать одни детали и добавлять новые.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Существование программы трехмерной графики </a:t>
            </a:r>
            <a:r>
              <a:rPr lang="ru-RU" dirty="0" err="1" smtClean="0"/>
              <a:t>Blender</a:t>
            </a:r>
            <a:r>
              <a:rPr lang="ru-RU" dirty="0" smtClean="0"/>
              <a:t> лишний раз доказывает, что бесплатное еще не означает плохое. Тем не менее проект </a:t>
            </a:r>
            <a:r>
              <a:rPr lang="ru-RU" dirty="0" err="1" smtClean="0"/>
              <a:t>Blender</a:t>
            </a:r>
            <a:r>
              <a:rPr lang="ru-RU" dirty="0" smtClean="0"/>
              <a:t> не только появился на свет, но и активно развивается, не уступая ни в чем коммерческим аналогам. Одно из самых главных преимуществ программы — </a:t>
            </a:r>
            <a:r>
              <a:rPr lang="ru-RU" dirty="0" err="1" smtClean="0"/>
              <a:t>кроссплатформенность</a:t>
            </a:r>
            <a:r>
              <a:rPr lang="ru-RU" dirty="0" smtClean="0"/>
              <a:t>. </a:t>
            </a:r>
            <a:r>
              <a:rPr lang="ru-RU" dirty="0" err="1" smtClean="0"/>
              <a:t>Blender</a:t>
            </a:r>
            <a:r>
              <a:rPr lang="ru-RU" dirty="0" smtClean="0"/>
              <a:t> одинаково хорошо и стабильно работает в </a:t>
            </a:r>
            <a:r>
              <a:rPr lang="ru-RU" dirty="0" err="1" smtClean="0"/>
              <a:t>Linux</a:t>
            </a:r>
            <a:r>
              <a:rPr lang="ru-RU" dirty="0" smtClean="0"/>
              <a:t> и </a:t>
            </a:r>
            <a:r>
              <a:rPr lang="ru-RU" dirty="0" err="1" smtClean="0"/>
              <a:t>Windows</a:t>
            </a:r>
            <a:r>
              <a:rPr lang="ru-RU" dirty="0" smtClean="0"/>
              <a:t>. Кроме того, программа может функционировать даже на ПК с очень слабыми конфигурациями, вплоть до </a:t>
            </a:r>
            <a:r>
              <a:rPr lang="ru-RU" dirty="0" err="1" smtClean="0"/>
              <a:t>нетбуков</a:t>
            </a:r>
            <a:r>
              <a:rPr lang="ru-RU" dirty="0" smtClean="0"/>
              <a:t>. Программа включает в себя большой арсенал средств для создания трехмерной графики. Так, в </a:t>
            </a:r>
            <a:r>
              <a:rPr lang="ru-RU" dirty="0" err="1" smtClean="0"/>
              <a:t>Blender</a:t>
            </a:r>
            <a:r>
              <a:rPr lang="ru-RU" dirty="0" smtClean="0"/>
              <a:t> можно оперировать системами частиц, контролировать веса отдельных частиц при </a:t>
            </a:r>
            <a:r>
              <a:rPr lang="ru-RU" dirty="0" err="1" smtClean="0"/>
              <a:t>текстурировании</a:t>
            </a:r>
            <a:r>
              <a:rPr lang="ru-RU" dirty="0" smtClean="0"/>
              <a:t>, применять направляющие при анимации и использовать внешние силы, например ветер. В программе можно создавать обычную анимацию, а также работать над </a:t>
            </a:r>
            <a:r>
              <a:rPr lang="ru-RU" dirty="0" err="1" smtClean="0"/>
              <a:t>персонажной</a:t>
            </a:r>
            <a:r>
              <a:rPr lang="ru-RU" dirty="0" smtClean="0"/>
              <a:t> оснасткой. В </a:t>
            </a:r>
            <a:r>
              <a:rPr lang="ru-RU" dirty="0" err="1" smtClean="0"/>
              <a:t>Blender</a:t>
            </a:r>
            <a:r>
              <a:rPr lang="ru-RU" dirty="0" smtClean="0"/>
              <a:t> можно строить скелет и выполнять привязку костей к внешней оболочке.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онтрольные работы студентов\2015-2016\ПИ-2\Вторая учебная практика\Шевяков блендор\тачка\начало дви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060" y="836712"/>
            <a:ext cx="844894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нтрольные работы студентов\2015-2016\ПИ-2\Вторая учебная практика\Шевяков блендор\тачка\середина дви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57" y="980728"/>
            <a:ext cx="8375916" cy="4711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нтрольные работы студентов\2015-2016\ПИ-2\Вторая учебная практика\Шевяков блендор\тачка\конец дви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351913" cy="469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Видео ролик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4937" b="23594"/>
          <a:stretch>
            <a:fillRect/>
          </a:stretch>
        </p:blipFill>
        <p:spPr bwMode="auto">
          <a:xfrm>
            <a:off x="899592" y="980728"/>
            <a:ext cx="716428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5491" b="26547"/>
          <a:stretch>
            <a:fillRect/>
          </a:stretch>
        </p:blipFill>
        <p:spPr bwMode="auto">
          <a:xfrm>
            <a:off x="1115616" y="548680"/>
            <a:ext cx="709228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6044" b="24579"/>
          <a:stretch>
            <a:fillRect/>
          </a:stretch>
        </p:blipFill>
        <p:spPr bwMode="auto">
          <a:xfrm>
            <a:off x="1115616" y="476672"/>
            <a:ext cx="702027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</TotalTime>
  <Words>339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3D проект Автомобиль</vt:lpstr>
      <vt:lpstr>Описание проекта</vt:lpstr>
      <vt:lpstr>Описание проекта</vt:lpstr>
      <vt:lpstr>Слайд 4</vt:lpstr>
      <vt:lpstr>Слайд 5</vt:lpstr>
      <vt:lpstr>Слайд 6</vt:lpstr>
      <vt:lpstr>Видео ролик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проект Автомобиль</dc:title>
  <dc:creator>PKA</dc:creator>
  <cp:lastModifiedBy>PKA</cp:lastModifiedBy>
  <cp:revision>4</cp:revision>
  <dcterms:created xsi:type="dcterms:W3CDTF">2020-03-13T06:15:14Z</dcterms:created>
  <dcterms:modified xsi:type="dcterms:W3CDTF">2020-03-13T06:30:09Z</dcterms:modified>
</cp:coreProperties>
</file>