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  <p:sldMasterId id="2147483889" r:id="rId3"/>
    <p:sldMasterId id="2147483937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7" r:id="rId6"/>
    <p:sldId id="258" r:id="rId7"/>
    <p:sldId id="273" r:id="rId8"/>
    <p:sldId id="259" r:id="rId9"/>
    <p:sldId id="260" r:id="rId10"/>
    <p:sldId id="262" r:id="rId11"/>
    <p:sldId id="263" r:id="rId12"/>
    <p:sldId id="264" r:id="rId13"/>
    <p:sldId id="261" r:id="rId14"/>
    <p:sldId id="265" r:id="rId15"/>
    <p:sldId id="266" r:id="rId16"/>
    <p:sldId id="267" r:id="rId17"/>
    <p:sldId id="274" r:id="rId18"/>
    <p:sldId id="268" r:id="rId19"/>
    <p:sldId id="275" r:id="rId20"/>
    <p:sldId id="278" r:id="rId21"/>
    <p:sldId id="279" r:id="rId22"/>
    <p:sldId id="270" r:id="rId23"/>
    <p:sldId id="276" r:id="rId24"/>
    <p:sldId id="269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4" autoAdjust="0"/>
    <p:restoredTop sz="94629" autoAdjust="0"/>
  </p:normalViewPr>
  <p:slideViewPr>
    <p:cSldViewPr>
      <p:cViewPr varScale="1">
        <p:scale>
          <a:sx n="107" d="100"/>
          <a:sy n="107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796D3-53FC-40E8-937C-C2E678DDDA5D}" type="datetimeFigureOut">
              <a:rPr lang="ru-RU" smtClean="0"/>
              <a:t>21.03.2020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89E98-0E96-4B37-8147-CA18DC3DC28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98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30410-85D1-4C4A-8B3F-B4454DCEBF53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E1C78-B619-427F-95CB-ACA3EBCA0A4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6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1C78-B619-427F-95CB-ACA3EBCA0A4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66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1C78-B619-427F-95CB-ACA3EBCA0A45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3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1C78-B619-427F-95CB-ACA3EBCA0A45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3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E1C78-B619-427F-95CB-ACA3EBCA0A4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3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9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8E957-ACE2-4DFA-9599-C8B39150CFB8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6F0C-46DE-4CCD-867D-B85395AB154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9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0A2A9-2505-4CE9-8E26-09C928D861EA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FC06-E64C-4403-A4A3-70673FDBA47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C71A1-E0D3-43BE-B8CF-9B0F94CDD5DD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EDF7-EAF9-486C-B748-4116745A06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361DA5-AF6B-46BD-9897-1610869B6471}" type="datetimeFigureOut">
              <a:rPr lang="ru-RU" smtClean="0"/>
              <a:pPr/>
              <a:t>21.03.2020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579496-14A8-42E8-9E04-0296E2454E4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5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0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0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0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1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картинки к презентации\1482854894_screenshot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476" y="0"/>
            <a:ext cx="9515476" cy="715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2411759" y="476672"/>
            <a:ext cx="5832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Муниципальное </a:t>
            </a:r>
            <a:r>
              <a:rPr lang="ru-RU" dirty="0">
                <a:solidFill>
                  <a:srgbClr val="0070C0"/>
                </a:solidFill>
              </a:rPr>
              <a:t>Б</a:t>
            </a:r>
            <a:r>
              <a:rPr lang="ru-RU" dirty="0" smtClean="0">
                <a:solidFill>
                  <a:srgbClr val="0070C0"/>
                </a:solidFill>
              </a:rPr>
              <a:t>юджетное </a:t>
            </a:r>
            <a:r>
              <a:rPr lang="ru-RU" dirty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ошкольное </a:t>
            </a:r>
            <a:r>
              <a:rPr lang="ru-RU" dirty="0">
                <a:solidFill>
                  <a:srgbClr val="0070C0"/>
                </a:solidFill>
              </a:rPr>
              <a:t>О</a:t>
            </a:r>
            <a:r>
              <a:rPr lang="ru-RU" dirty="0" smtClean="0">
                <a:solidFill>
                  <a:srgbClr val="0070C0"/>
                </a:solidFill>
              </a:rPr>
              <a:t>бразовательное </a:t>
            </a:r>
            <a:r>
              <a:rPr lang="ru-RU" dirty="0">
                <a:solidFill>
                  <a:srgbClr val="0070C0"/>
                </a:solidFill>
              </a:rPr>
              <a:t>У</a:t>
            </a:r>
            <a:r>
              <a:rPr lang="ru-RU" dirty="0" smtClean="0">
                <a:solidFill>
                  <a:srgbClr val="0070C0"/>
                </a:solidFill>
              </a:rPr>
              <a:t>чреждение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Ц</a:t>
            </a:r>
            <a:r>
              <a:rPr lang="ru-RU" dirty="0" smtClean="0">
                <a:solidFill>
                  <a:srgbClr val="0070C0"/>
                </a:solidFill>
              </a:rPr>
              <a:t>ентр </a:t>
            </a:r>
            <a:r>
              <a:rPr lang="ru-RU" dirty="0">
                <a:solidFill>
                  <a:srgbClr val="0070C0"/>
                </a:solidFill>
              </a:rPr>
              <a:t>Р</a:t>
            </a:r>
            <a:r>
              <a:rPr lang="ru-RU" dirty="0" smtClean="0">
                <a:solidFill>
                  <a:srgbClr val="0070C0"/>
                </a:solidFill>
              </a:rPr>
              <a:t>азвития </a:t>
            </a:r>
            <a:r>
              <a:rPr lang="ru-RU" dirty="0">
                <a:solidFill>
                  <a:srgbClr val="0070C0"/>
                </a:solidFill>
              </a:rPr>
              <a:t>р</a:t>
            </a:r>
            <a:r>
              <a:rPr lang="ru-RU" dirty="0" smtClean="0">
                <a:solidFill>
                  <a:srgbClr val="0070C0"/>
                </a:solidFill>
              </a:rPr>
              <a:t>ебенка -  </a:t>
            </a:r>
            <a:r>
              <a:rPr lang="ru-RU" dirty="0">
                <a:solidFill>
                  <a:srgbClr val="0070C0"/>
                </a:solidFill>
              </a:rPr>
              <a:t>детский </a:t>
            </a:r>
            <a:r>
              <a:rPr lang="ru-RU" dirty="0" smtClean="0">
                <a:solidFill>
                  <a:srgbClr val="0070C0"/>
                </a:solidFill>
              </a:rPr>
              <a:t>сад  № </a:t>
            </a:r>
            <a:r>
              <a:rPr lang="ru-RU" dirty="0">
                <a:solidFill>
                  <a:srgbClr val="0070C0"/>
                </a:solidFill>
              </a:rPr>
              <a:t>28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г. </a:t>
            </a:r>
            <a:r>
              <a:rPr lang="ru-RU" dirty="0" smtClean="0">
                <a:solidFill>
                  <a:srgbClr val="0070C0"/>
                </a:solidFill>
              </a:rPr>
              <a:t>Яровое, Алтайский край.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719" y="3933056"/>
            <a:ext cx="4536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«Физкультурный уголок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младшей группы».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760" y="5445224"/>
            <a:ext cx="6279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Презентацию подготовила: воспитатель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младшей группы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Куликова Е.А.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6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3"/>
    </mc:Choice>
    <mc:Fallback>
      <p:transition spd="slow" advTm="64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40466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Кегли и городки. </a:t>
            </a:r>
            <a:r>
              <a:rPr lang="ru-RU" dirty="0" smtClean="0">
                <a:solidFill>
                  <a:srgbClr val="0070C0"/>
                </a:solidFill>
              </a:rPr>
              <a:t>Для </a:t>
            </a:r>
            <a:r>
              <a:rPr lang="ru-RU" dirty="0">
                <a:solidFill>
                  <a:srgbClr val="0070C0"/>
                </a:solidFill>
              </a:rPr>
              <a:t>развития глазомера и меткости, как ориентиры в упражнениях и подвижных играх.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67726"/>
            <a:ext cx="5616624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95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"/>
    </mc:Choice>
    <mc:Fallback>
      <p:transition spd="slow" advTm="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06098" y="332656"/>
            <a:ext cx="63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Мячи разного диаметра. Для катания, бросания, ловли, упражнений и игр.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77" y="1340768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448" y="2004548"/>
            <a:ext cx="3046023" cy="406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84" y="4221088"/>
            <a:ext cx="2276872" cy="227687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58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5"/>
    </mc:Choice>
    <mc:Fallback>
      <p:transition spd="slow" advTm="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06098" y="332656"/>
            <a:ext cx="633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Обручи. Для общеразвивающих упражнений, </a:t>
            </a:r>
            <a:r>
              <a:rPr lang="ru-RU" dirty="0" err="1">
                <a:solidFill>
                  <a:srgbClr val="0070C0"/>
                </a:solidFill>
              </a:rPr>
              <a:t>пролезания</a:t>
            </a:r>
            <a:r>
              <a:rPr lang="ru-RU" dirty="0">
                <a:solidFill>
                  <a:srgbClr val="0070C0"/>
                </a:solidFill>
              </a:rPr>
              <a:t>, прокатывания, прыжков, подвижных игр.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3" y="6183888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Скакалка</a:t>
            </a:r>
            <a:r>
              <a:rPr lang="ru-RU" dirty="0">
                <a:solidFill>
                  <a:srgbClr val="0070C0"/>
                </a:solidFill>
              </a:rPr>
              <a:t>. Для прыжков, перешагивания.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6323"/>
            <a:ext cx="3312416" cy="248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39" y="1126323"/>
            <a:ext cx="2921201" cy="247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84" y="3861048"/>
            <a:ext cx="3097120" cy="2322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26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1"/>
    </mc:Choice>
    <mc:Fallback>
      <p:transition spd="slow" advTm="13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59833" y="26064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Атрибуты для </a:t>
            </a:r>
            <a:r>
              <a:rPr lang="ru-RU" dirty="0" smtClean="0">
                <a:solidFill>
                  <a:srgbClr val="0070C0"/>
                </a:solidFill>
              </a:rPr>
              <a:t>общеразвивающих упражнений.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65564"/>
            <a:ext cx="2053265" cy="273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40" y="865565"/>
            <a:ext cx="3650247" cy="273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71857"/>
            <a:ext cx="2994451" cy="2245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67" y="3850448"/>
            <a:ext cx="3023538" cy="2267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99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4"/>
    </mc:Choice>
    <mc:Fallback>
      <p:transition spd="slow" advTm="1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58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6021289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Ленты. Для проведения дыхательной </a:t>
            </a:r>
            <a:r>
              <a:rPr lang="ru-RU" dirty="0" smtClean="0">
                <a:solidFill>
                  <a:srgbClr val="0070C0"/>
                </a:solidFill>
              </a:rPr>
              <a:t>гимнастики.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30" y="266406"/>
            <a:ext cx="3072341" cy="271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6435"/>
            <a:ext cx="2304596" cy="307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4" y="3496336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30" y="3162097"/>
            <a:ext cx="3245928" cy="249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85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6"/>
    </mc:Choice>
    <mc:Fallback>
      <p:transition spd="slow"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26064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Мешочки и </a:t>
            </a:r>
            <a:r>
              <a:rPr lang="ru-RU" dirty="0" err="1">
                <a:solidFill>
                  <a:srgbClr val="0070C0"/>
                </a:solidFill>
              </a:rPr>
              <a:t>моталочки</a:t>
            </a:r>
            <a:r>
              <a:rPr lang="ru-RU" dirty="0">
                <a:solidFill>
                  <a:srgbClr val="0070C0"/>
                </a:solidFill>
              </a:rPr>
              <a:t>. Для развития мелкой моторики.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88791"/>
            <a:ext cx="3749244" cy="3060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293096"/>
            <a:ext cx="1734457" cy="2312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88791"/>
            <a:ext cx="2511732" cy="334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06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0"/>
    </mc:Choice>
    <mc:Fallback>
      <p:transition spd="slow" advTm="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48" y="-93837"/>
            <a:ext cx="9290626" cy="697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61946" y="55480"/>
            <a:ext cx="495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Атрибуты для массажа и развития мелкой </a:t>
            </a:r>
            <a:r>
              <a:rPr lang="ru-RU" dirty="0" smtClean="0">
                <a:solidFill>
                  <a:srgbClr val="0070C0"/>
                </a:solidFill>
              </a:rPr>
              <a:t>моторики.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827482" cy="31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76" y="1009739"/>
            <a:ext cx="2674432" cy="212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78" y="4058088"/>
            <a:ext cx="2827482" cy="2123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65" y="3429000"/>
            <a:ext cx="2515074" cy="286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3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4"/>
    </mc:Choice>
    <mc:Fallback>
      <p:transition spd="slow" advTm="1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48" y="0"/>
            <a:ext cx="9290626" cy="697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94677" y="30646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Атрибуты для массажа </a:t>
            </a:r>
            <a:r>
              <a:rPr lang="ru-RU" dirty="0" smtClean="0">
                <a:solidFill>
                  <a:srgbClr val="0070C0"/>
                </a:solidFill>
              </a:rPr>
              <a:t> и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4563" y="6323168"/>
            <a:ext cx="432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развития мелкой </a:t>
            </a:r>
            <a:r>
              <a:rPr lang="ru-RU" dirty="0" smtClean="0">
                <a:solidFill>
                  <a:srgbClr val="0070C0"/>
                </a:solidFill>
              </a:rPr>
              <a:t>моторики.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75" y="3539937"/>
            <a:ext cx="1954731" cy="260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41659"/>
            <a:ext cx="1953441" cy="260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836712"/>
            <a:ext cx="3615165" cy="241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9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3"/>
    </mc:Choice>
    <mc:Fallback>
      <p:transition spd="slow" advTm="1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60" y="-114809"/>
            <a:ext cx="9290626" cy="697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26064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«Дорожки здоровья» и </a:t>
            </a:r>
            <a:r>
              <a:rPr lang="ru-RU" dirty="0" err="1">
                <a:solidFill>
                  <a:srgbClr val="0070C0"/>
                </a:solidFill>
              </a:rPr>
              <a:t>массажеры</a:t>
            </a:r>
            <a:r>
              <a:rPr lang="ru-RU" dirty="0">
                <a:solidFill>
                  <a:srgbClr val="0070C0"/>
                </a:solidFill>
              </a:rPr>
              <a:t> для </a:t>
            </a:r>
            <a:r>
              <a:rPr lang="ru-RU" dirty="0" smtClean="0">
                <a:solidFill>
                  <a:srgbClr val="0070C0"/>
                </a:solidFill>
              </a:rPr>
              <a:t>стоп  –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профилактика </a:t>
            </a:r>
            <a:r>
              <a:rPr lang="ru-RU" dirty="0">
                <a:solidFill>
                  <a:srgbClr val="0070C0"/>
                </a:solidFill>
              </a:rPr>
              <a:t>плоскостопия и закаливания </a:t>
            </a:r>
            <a:r>
              <a:rPr lang="ru-RU" dirty="0" smtClean="0">
                <a:solidFill>
                  <a:srgbClr val="0070C0"/>
                </a:solidFill>
              </a:rPr>
              <a:t>детей.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71740"/>
            <a:ext cx="3172597" cy="2379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9" y="3861048"/>
            <a:ext cx="3676679" cy="275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15" y="1271740"/>
            <a:ext cx="3176594" cy="2379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1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6"/>
    </mc:Choice>
    <mc:Fallback>
      <p:transition spd="slow" advTm="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1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699792" y="274697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Атрибуты</a:t>
            </a:r>
            <a:r>
              <a:rPr lang="ru-RU" dirty="0" smtClean="0">
                <a:solidFill>
                  <a:srgbClr val="0070C0"/>
                </a:solidFill>
              </a:rPr>
              <a:t>. </a:t>
            </a:r>
            <a:r>
              <a:rPr lang="ru-RU" dirty="0">
                <a:solidFill>
                  <a:srgbClr val="0070C0"/>
                </a:solidFill>
              </a:rPr>
              <a:t>Для подвижных и малоподвижных игр.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76" y="4943330"/>
            <a:ext cx="1726823" cy="1726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75" y="1479324"/>
            <a:ext cx="2859782" cy="381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20" y="1772816"/>
            <a:ext cx="3889184" cy="291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78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2"/>
    </mc:Choice>
    <mc:Fallback>
      <p:transition spd="slow" advTm="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02942"/>
            <a:ext cx="5897629" cy="4423222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12" y="-67027"/>
            <a:ext cx="9252520" cy="6944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771800" y="404664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Ф</a:t>
            </a:r>
            <a:r>
              <a:rPr lang="ru-RU" dirty="0" smtClean="0">
                <a:solidFill>
                  <a:srgbClr val="0070C0"/>
                </a:solidFill>
              </a:rPr>
              <a:t>изкультурно  – </a:t>
            </a:r>
            <a:r>
              <a:rPr lang="ru-RU" dirty="0">
                <a:solidFill>
                  <a:srgbClr val="0070C0"/>
                </a:solidFill>
              </a:rPr>
              <a:t>оздоровительный уголок служит удовлетворению потребности детей в движении и приобщению их к здоровому образу </a:t>
            </a:r>
            <a:r>
              <a:rPr lang="ru-RU" dirty="0" smtClean="0">
                <a:solidFill>
                  <a:srgbClr val="0070C0"/>
                </a:solidFill>
              </a:rPr>
              <a:t>жизни.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1556" y="548680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2" y="1628800"/>
            <a:ext cx="5340085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11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9"/>
    </mc:Choice>
    <mc:Fallback>
      <p:transition spd="slow" advTm="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70" y="-78097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27658" y="1435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Подвижные </a:t>
            </a:r>
            <a:r>
              <a:rPr lang="ru-RU" dirty="0">
                <a:solidFill>
                  <a:srgbClr val="0070C0"/>
                </a:solidFill>
              </a:rPr>
              <a:t>и </a:t>
            </a:r>
            <a:r>
              <a:rPr lang="ru-RU" dirty="0" smtClean="0">
                <a:solidFill>
                  <a:srgbClr val="0070C0"/>
                </a:solidFill>
              </a:rPr>
              <a:t>малоподвижные игры.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68" y="1844824"/>
            <a:ext cx="2948375" cy="221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95" y="921028"/>
            <a:ext cx="3600273" cy="270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95" y="3861047"/>
            <a:ext cx="3600273" cy="270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98" y="4365104"/>
            <a:ext cx="1916832" cy="1916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25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0"/>
    </mc:Choice>
    <mc:Fallback>
      <p:transition spd="slow" advTm="1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26064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Картотеки: подвижных игр, пальчиковых игр,  утренней гимнастики, дыхательной </a:t>
            </a:r>
            <a:r>
              <a:rPr lang="ru-RU" dirty="0" smtClean="0">
                <a:solidFill>
                  <a:srgbClr val="0070C0"/>
                </a:solidFill>
              </a:rPr>
              <a:t>гимнастики, физкультминуток.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79" y="1340769"/>
            <a:ext cx="6037832" cy="453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19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6"/>
    </mc:Choice>
    <mc:Fallback>
      <p:transition spd="slow" advTm="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23729" y="2027747"/>
            <a:ext cx="6840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внимание.</a:t>
            </a:r>
            <a:endParaRPr lang="ru-RU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3" y="3140968"/>
            <a:ext cx="3366120" cy="2524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69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"/>
    </mc:Choice>
    <mc:Fallback>
      <p:transition spd="slow" advTm="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6" y="-17515"/>
            <a:ext cx="9209104" cy="691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720149" y="1052736"/>
            <a:ext cx="56682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sz="1600" dirty="0">
                <a:solidFill>
                  <a:srgbClr val="0070C0"/>
                </a:solidFill>
              </a:rPr>
              <a:t>Способствовать полноценному и всестороннему развитию и воспитанию двигательной активности у детей, которая оказывает огромное влияние на состояние здоровья и физическое развитие ребенка.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 Разнообразить двигательную активность детей с помощью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 дополнительного оборудования.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Задачи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70C0"/>
                </a:solidFill>
              </a:rPr>
              <a:t>Формирование </a:t>
            </a:r>
            <a:r>
              <a:rPr lang="ru-RU" sz="1600" dirty="0">
                <a:solidFill>
                  <a:srgbClr val="0070C0"/>
                </a:solidFill>
              </a:rPr>
              <a:t>у детей начальных представлений о здоровом образе </a:t>
            </a:r>
            <a:r>
              <a:rPr lang="ru-RU" sz="1600" dirty="0" smtClean="0">
                <a:solidFill>
                  <a:srgbClr val="0070C0"/>
                </a:solidFill>
              </a:rPr>
              <a:t>жизни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  <a:endParaRPr lang="ru-RU" sz="16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</a:rPr>
              <a:t>С</a:t>
            </a:r>
            <a:r>
              <a:rPr lang="ru-RU" sz="1600" dirty="0" smtClean="0">
                <a:solidFill>
                  <a:srgbClr val="0070C0"/>
                </a:solidFill>
              </a:rPr>
              <a:t>охранение</a:t>
            </a:r>
            <a:r>
              <a:rPr lang="ru-RU" sz="1600" dirty="0">
                <a:solidFill>
                  <a:srgbClr val="0070C0"/>
                </a:solidFill>
              </a:rPr>
              <a:t>, укрепление и охрана здоровья детей; повышение умственной и физической работоспособности, предупреждение </a:t>
            </a:r>
            <a:r>
              <a:rPr lang="ru-RU" sz="1600" dirty="0" smtClean="0">
                <a:solidFill>
                  <a:srgbClr val="0070C0"/>
                </a:solidFill>
              </a:rPr>
              <a:t>утомления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  <a:endParaRPr lang="ru-RU" sz="16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</a:rPr>
              <a:t>О</a:t>
            </a:r>
            <a:r>
              <a:rPr lang="ru-RU" sz="1600" dirty="0" smtClean="0">
                <a:solidFill>
                  <a:srgbClr val="0070C0"/>
                </a:solidFill>
              </a:rPr>
              <a:t>беспечение </a:t>
            </a:r>
            <a:r>
              <a:rPr lang="ru-RU" sz="1600" dirty="0">
                <a:solidFill>
                  <a:srgbClr val="0070C0"/>
                </a:solidFill>
              </a:rPr>
              <a:t>гармоничного физического развития, совершенствование умений и навыков в основных видах движений, воспитание красоты, грациозности, выразительности движений, формирование правильной </a:t>
            </a:r>
            <a:r>
              <a:rPr lang="ru-RU" sz="1600" dirty="0" smtClean="0">
                <a:solidFill>
                  <a:srgbClr val="0070C0"/>
                </a:solidFill>
              </a:rPr>
              <a:t>осанки</a:t>
            </a:r>
            <a:r>
              <a:rPr lang="ru-RU" sz="1600" dirty="0">
                <a:solidFill>
                  <a:srgbClr val="0070C0"/>
                </a:solidFill>
              </a:rPr>
              <a:t>;</a:t>
            </a:r>
            <a:endParaRPr lang="ru-RU" sz="16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42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1"/>
    </mc:Choice>
    <mc:Fallback>
      <p:transition spd="slow" advTm="621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27" y="4077071"/>
            <a:ext cx="3120473" cy="2049091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46" y="-17515"/>
            <a:ext cx="9209104" cy="691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555776" y="764705"/>
            <a:ext cx="583264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70C0"/>
                </a:solidFill>
              </a:rPr>
              <a:t>Формирование </a:t>
            </a:r>
            <a:r>
              <a:rPr lang="ru-RU" sz="1600" dirty="0">
                <a:solidFill>
                  <a:srgbClr val="0070C0"/>
                </a:solidFill>
              </a:rPr>
              <a:t>потребности в ежедневной двигательной деятельности. Развитие инициативы, самостоятельности и творчества в двигательной активности, способности к самоконтролю, самооценке при выполнении </a:t>
            </a:r>
            <a:r>
              <a:rPr lang="ru-RU" sz="1600" dirty="0" smtClean="0">
                <a:solidFill>
                  <a:srgbClr val="0070C0"/>
                </a:solidFill>
              </a:rPr>
              <a:t>движений;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0C0"/>
                </a:solidFill>
              </a:rPr>
              <a:t>Развитие интереса к участию в подвижных и спортивных играх и физических упражнениях, активности в самостоятельной двигательной деятельности; интереса и любви к спорту. Предупреждение сколиоза и плоскостопия. Формирование и закрепление правильной осанки. Активизация функций сердечно - сосудистой и дыхательной системы. </a:t>
            </a:r>
            <a:endParaRPr lang="ru-RU" sz="1600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94076"/>
            <a:ext cx="3168352" cy="208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5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7"/>
    </mc:Choice>
    <mc:Fallback>
      <p:transition spd="slow" advTm="860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1" y="-4764"/>
            <a:ext cx="9201223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4766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Требования к </a:t>
            </a:r>
            <a:r>
              <a:rPr lang="ru-RU" sz="2400" b="1" dirty="0" smtClean="0">
                <a:solidFill>
                  <a:srgbClr val="FF0000"/>
                </a:solidFill>
              </a:rPr>
              <a:t>физкультурному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уголку </a:t>
            </a:r>
            <a:r>
              <a:rPr lang="ru-RU" sz="2400" b="1" dirty="0" smtClean="0">
                <a:solidFill>
                  <a:srgbClr val="FF0000"/>
                </a:solidFill>
              </a:rPr>
              <a:t>в детском саду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305342"/>
            <a:ext cx="6534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endParaRPr lang="ru-RU" dirty="0">
              <a:solidFill>
                <a:srgbClr val="0070C0"/>
              </a:solidFill>
              <a:latin typeface="+mj-lt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+mj-lt"/>
              </a:rPr>
              <a:t>В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детском саду к физкультурному уголку, предъявляют следующие требования: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педагогические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,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 эстетические, гигиенические.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Каждое пособие должно быть прочным, надёжным, пригодным для эксплуатации. Физкультурные пособия помогают детям добиваться более чёткого представления о движении, которое складывается на основе ощущений и восприятий. С помощью физкультурного уголка в своей группе мы ежедневно проводим индивидуальную работу по профилактике плоскостопия, формированию правильной осанки, укреплению мышц и т. д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.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10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2"/>
    </mc:Choice>
    <mc:Fallback>
      <p:transition spd="slow" advTm="1117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8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459569"/>
            <a:ext cx="432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физкультурного уголка.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10354"/>
            <a:ext cx="5976664" cy="4482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12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4"/>
    </mc:Choice>
    <mc:Fallback>
      <p:transition spd="slow" advTm="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8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459569"/>
            <a:ext cx="432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физкультурного уголка.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84262"/>
            <a:ext cx="6264695" cy="449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59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2"/>
    </mc:Choice>
    <mc:Fallback>
      <p:transition spd="slow" advTm="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8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459569"/>
            <a:ext cx="432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физкультурного уголка.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47600"/>
            <a:ext cx="6090082" cy="456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32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6"/>
    </mc:Choice>
    <mc:Fallback>
      <p:transition spd="slow" advTm="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31" y="1844824"/>
            <a:ext cx="5708453" cy="4281340"/>
          </a:xfrm>
        </p:spPr>
      </p:pic>
      <p:pic>
        <p:nvPicPr>
          <p:cNvPr id="2050" name="Picture 2" descr="C:\Users\Администратор\Desktop\картинки к презентации\0005-009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8" y="0"/>
            <a:ext cx="9144000" cy="68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771800" y="3356992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459569"/>
            <a:ext cx="432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физкультурного уголка.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5568618" cy="417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987824" y="566124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Дорожка здоровья. Для профилактики </a:t>
            </a:r>
            <a:r>
              <a:rPr lang="ru-RU" dirty="0" smtClean="0">
                <a:solidFill>
                  <a:srgbClr val="0070C0"/>
                </a:solidFill>
              </a:rPr>
              <a:t>плоскостопия, сколиоза и формирование правильной осанки.</a:t>
            </a:r>
            <a:endParaRPr lang="ru-RU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2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6"/>
    </mc:Choice>
    <mc:Fallback>
      <p:transition spd="slow" advTm="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8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1.8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1266</TotalTime>
  <Words>488</Words>
  <Application>Microsoft Office PowerPoint</Application>
  <PresentationFormat>Экран (4:3)</PresentationFormat>
  <Paragraphs>65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2_Специальное оформление</vt:lpstr>
      <vt:lpstr>3_Специальное оформление</vt:lpstr>
      <vt:lpstr>4_Специальное оформление</vt:lpstr>
      <vt:lpstr>1_Трек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176</cp:revision>
  <dcterms:created xsi:type="dcterms:W3CDTF">2017-05-07T07:13:56Z</dcterms:created>
  <dcterms:modified xsi:type="dcterms:W3CDTF">2020-03-21T10:30:15Z</dcterms:modified>
</cp:coreProperties>
</file>