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476672"/>
            <a:ext cx="71105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smtClean="0">
                <a:solidFill>
                  <a:srgbClr val="0070C0"/>
                </a:solidFill>
              </a:rPr>
              <a:t>"Творческие педагогические идеи в оформлении кабинета"</a:t>
            </a:r>
            <a:endParaRPr lang="ru-RU" sz="3600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5373216"/>
            <a:ext cx="62682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solidFill>
                  <a:srgbClr val="0070C0"/>
                </a:solidFill>
              </a:rPr>
              <a:t>Подготовила учитель начальных классов Егорова Л.В.</a:t>
            </a:r>
            <a:endParaRPr lang="ru-RU" sz="2000" i="1" dirty="0">
              <a:solidFill>
                <a:srgbClr val="0070C0"/>
              </a:solidFill>
            </a:endParaRPr>
          </a:p>
        </p:txBody>
      </p:sp>
      <p:pic>
        <p:nvPicPr>
          <p:cNvPr id="8" name="Рисунок 7" descr="IMG_31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9" y="1916831"/>
            <a:ext cx="4968552" cy="331236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12769" y="3861048"/>
            <a:ext cx="7441396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/>
            <a:r>
              <a:rPr lang="ru-RU" sz="2200" i="1" dirty="0" smtClean="0">
                <a:solidFill>
                  <a:srgbClr val="002060"/>
                </a:solidFill>
              </a:rPr>
              <a:t>План работы по оформлению кабинета.</a:t>
            </a:r>
          </a:p>
          <a:p>
            <a:pPr marL="342900" indent="-342900"/>
            <a:r>
              <a:rPr lang="ru-RU" sz="2000" i="1" dirty="0" smtClean="0">
                <a:solidFill>
                  <a:srgbClr val="002060"/>
                </a:solidFill>
              </a:rPr>
              <a:t>1. Выбор тематики оформления совместно с детьми: «Космос»</a:t>
            </a:r>
          </a:p>
          <a:p>
            <a:pPr marL="342900" indent="-342900"/>
            <a:r>
              <a:rPr lang="ru-RU" sz="2000" i="1" dirty="0" smtClean="0">
                <a:solidFill>
                  <a:srgbClr val="002060"/>
                </a:solidFill>
              </a:rPr>
              <a:t>2.  Проект дизайна.</a:t>
            </a:r>
          </a:p>
          <a:p>
            <a:pPr marL="342900" indent="-342900"/>
            <a:r>
              <a:rPr lang="ru-RU" sz="2000" i="1" dirty="0" smtClean="0">
                <a:solidFill>
                  <a:srgbClr val="002060"/>
                </a:solidFill>
              </a:rPr>
              <a:t>3.  Выбор материалов для реализации идеи.</a:t>
            </a:r>
          </a:p>
          <a:p>
            <a:pPr marL="342900" indent="-342900"/>
            <a:r>
              <a:rPr lang="ru-RU" sz="2000" i="1" dirty="0" smtClean="0">
                <a:solidFill>
                  <a:srgbClr val="002060"/>
                </a:solidFill>
              </a:rPr>
              <a:t>4. Изготовление ракеты и облаков.</a:t>
            </a:r>
          </a:p>
          <a:p>
            <a:pPr marL="342900" indent="-342900"/>
            <a:r>
              <a:rPr lang="ru-RU" sz="2000" i="1" dirty="0" smtClean="0">
                <a:solidFill>
                  <a:srgbClr val="002060"/>
                </a:solidFill>
              </a:rPr>
              <a:t>5. Оформление стендов.</a:t>
            </a:r>
            <a:endParaRPr lang="ru-RU" sz="2000" i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IMG_30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548680"/>
            <a:ext cx="4572000" cy="3048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5085184"/>
            <a:ext cx="5001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rgbClr val="002060"/>
                </a:solidFill>
              </a:rPr>
              <a:t>Уютный функциональный кабинет.</a:t>
            </a:r>
            <a:endParaRPr lang="ru-RU" sz="2400" i="1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IMG_31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1052735"/>
            <a:ext cx="5040560" cy="336037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62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Егорова Людмила</dc:creator>
  <cp:lastModifiedBy>user</cp:lastModifiedBy>
  <cp:revision>3</cp:revision>
  <dcterms:created xsi:type="dcterms:W3CDTF">2020-04-29T11:12:34Z</dcterms:created>
  <dcterms:modified xsi:type="dcterms:W3CDTF">2020-04-29T11:37:19Z</dcterms:modified>
</cp:coreProperties>
</file>