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3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F4D7E-0A35-4870-94CF-5999A0263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107E2-63B1-45CB-BF34-6D3A972A0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C92DD-F9E4-4CA6-A2C0-4B0A3CDC2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97EE-F5EE-43EF-9992-F269D2D2A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D8FD2-77EA-4E51-B6BB-0115E4559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20718-4103-483D-875A-F9B517A09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949ED-FE17-4CA2-8509-C0B736D9D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50797-F998-4696-80C3-D49306F29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203188-D18D-4047-94C2-E63877B6E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6465-B471-42C3-9F84-6F6E55BF1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E166EA7D-528D-49D0-B665-C9382F7951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98582-7ECD-4334-BC07-CDB94FCC5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9FC0FD5-116A-4734-8EB4-46571BB76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push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772400" cy="280828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</a:rPr>
              <a:t>Презентация:</a:t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«Физика в моей будущей профессии»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933056"/>
            <a:ext cx="6400800" cy="2566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221163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2.2.1. Плавление и отвердевание тел.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Температу́ра плавле́ния и отвердева́ния — температура, при которой твёрдое кристаллическое тело совершает переход в жидкое состояние и наоборот. 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600200"/>
            <a:ext cx="4762500" cy="4525963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2.2.2. Кипение. Испарение.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Испарение — процесс перехода вещества из жидкого состояния в газообразное (пар).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72190" y="1720324"/>
            <a:ext cx="3247619" cy="4285715"/>
          </a:xfr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2400" b="1" smtClean="0">
                <a:latin typeface="Georgia" pitchFamily="18" charset="0"/>
              </a:rPr>
              <a:t>Таблица 2</a:t>
            </a:r>
          </a:p>
        </p:txBody>
      </p:sp>
      <p:graphicFrame>
        <p:nvGraphicFramePr>
          <p:cNvPr id="26196" name="Group 596"/>
          <p:cNvGraphicFramePr>
            <a:graphicFrameLocks noGrp="1"/>
          </p:cNvGraphicFramePr>
          <p:nvPr>
            <p:ph type="tbl" idx="1"/>
          </p:nvPr>
        </p:nvGraphicFramePr>
        <p:xfrm>
          <a:off x="395288" y="836613"/>
          <a:ext cx="8229600" cy="5954366"/>
        </p:xfrm>
        <a:graphic>
          <a:graphicData uri="http://schemas.openxmlformats.org/drawingml/2006/table">
            <a:tbl>
              <a:tblPr/>
              <a:tblGrid>
                <a:gridCol w="2808287"/>
                <a:gridCol w="1954213"/>
                <a:gridCol w="1608137"/>
                <a:gridCol w="1858963"/>
              </a:tblGrid>
              <a:tr h="4572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Хранения продуктов питания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Продукты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Температура хранения, °С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Относительная влажность,%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Требования к освещению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Апельсины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0—7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85—90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Вишня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Около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Какао-порошок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15—20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 выше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Карамель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 выше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4—5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4—5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затемненных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условиях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Колбаса варенокопченая и сырокопченная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Около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12—15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75—78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Конфеты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15—20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 выше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Кофе натуральный жареный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 выше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060848"/>
            <a:ext cx="889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СПАСИБО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     ЗА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ВНИМАНИЕ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Содержание: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1. Моя будущая профессия.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2. Физика в моей будущей профессии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2.1. Тепловые явления.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2.1.1.Конвекция.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2.1.2.Излучение.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2.1.3.Удельная теплоёмкость.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2.2. Изменение агрегатного состояния веществ.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2.2.1. Плавление и отвердевание кристаллических тел.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2.2.2. Удельная теплота плавления.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2.2.3. Кипение. Испарение.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9304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Повар - </a:t>
            </a:r>
            <a:r>
              <a:rPr lang="ru-RU" sz="2400" b="1" smtClean="0">
                <a:latin typeface="Times New Roman" pitchFamily="18" charset="0"/>
              </a:rPr>
              <a:t>волшебник, который может из самых обыкновенных продуктов приготовить блюдо, имя которому — шедевр вкуса.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36838"/>
            <a:ext cx="51133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2.1. Тепловые явления</a:t>
            </a:r>
            <a:r>
              <a:rPr lang="ru-RU" sz="3200" b="1" smtClean="0">
                <a:latin typeface="Times New Roman" pitchFamily="18" charset="0"/>
              </a:rPr>
              <a:t>.</a:t>
            </a:r>
          </a:p>
        </p:txBody>
      </p:sp>
      <p:sp>
        <p:nvSpPr>
          <p:cNvPr id="614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400" b="1" smtClean="0">
                <a:latin typeface="Times New Roman" pitchFamily="18" charset="0"/>
              </a:rPr>
              <a:t>Нагревание и охлаждение, испарение и кипение, плавление и отвердевание, конденсация — все это примеры тепловых явлений.</a:t>
            </a:r>
            <a:r>
              <a:rPr lang="ru-RU" sz="2400" b="1" smtClean="0">
                <a:latin typeface="Georgia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ru-RU" sz="2400" b="1" smtClean="0">
              <a:latin typeface="Georgi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4175"/>
            <a:ext cx="4937125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2.1.1.Теплопередача.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Теплопередача - процесс изменения внутренней энергии без совершения работы над телом или самим телом.</a:t>
            </a:r>
          </a:p>
          <a:p>
            <a:pPr eaLnBrk="1" hangingPunct="1"/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131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2.1.2.Конвекция.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Конве́кция — явление переноса теплоты в жидкостях или газах путем перемешивания самого вещества (как вынужденно, так и самопроизвольно).</a:t>
            </a:r>
          </a:p>
          <a:p>
            <a:pPr eaLnBrk="1" hangingPunct="1"/>
            <a:endParaRPr lang="ru-RU" sz="2400" b="1" smtClean="0">
              <a:latin typeface="Times New Roman" pitchFamily="18" charset="0"/>
            </a:endParaRPr>
          </a:p>
          <a:p>
            <a:pPr eaLnBrk="1" hangingPunct="1"/>
            <a:endParaRPr lang="ru-RU" sz="2400" b="1" smtClean="0">
              <a:latin typeface="Georgia" pitchFamily="18" charset="0"/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75"/>
            <a:ext cx="40560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2.1.3.Удельная теплоёмкость.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/>
            <a:r>
              <a:rPr lang="ru-RU" sz="2400" b="1" smtClean="0">
                <a:latin typeface="Times New Roman" pitchFamily="18" charset="0"/>
              </a:rPr>
              <a:t>Поразительный факт, оказывается, учёные измерили удельную теплоемкость меда. Более того, что у каждого сорта мёда своя удельная теплоёмкость.</a:t>
            </a:r>
          </a:p>
          <a:p>
            <a:pPr algn="just" eaLnBrk="1" hangingPunct="1"/>
            <a:endParaRPr lang="ru-RU" sz="2400" b="1" smtClean="0">
              <a:latin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4000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2400" b="1" smtClean="0">
                <a:latin typeface="Times New Roman" pitchFamily="18" charset="0"/>
              </a:rPr>
              <a:t>Таблица 1</a:t>
            </a:r>
          </a:p>
        </p:txBody>
      </p:sp>
      <p:graphicFrame>
        <p:nvGraphicFramePr>
          <p:cNvPr id="23977" name="Group 425"/>
          <p:cNvGraphicFramePr>
            <a:graphicFrameLocks noGrp="1"/>
          </p:cNvGraphicFramePr>
          <p:nvPr>
            <p:ph type="tbl" idx="1"/>
          </p:nvPr>
        </p:nvGraphicFramePr>
        <p:xfrm>
          <a:off x="468313" y="908050"/>
          <a:ext cx="8424862" cy="59532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71662"/>
                <a:gridCol w="1368425"/>
                <a:gridCol w="1296988"/>
                <a:gridCol w="1152525"/>
                <a:gridCol w="1366837"/>
                <a:gridCol w="1368425"/>
              </a:tblGrid>
              <a:tr h="47302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Теплофизические свойства продуктов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1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продукта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Точка замерзания, °С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Удельная теплоемкость, кДж/кг*К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Скрытая теплота заморозки, кДж/кг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Температура заморозки, </a:t>
                      </a: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°С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822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 заморозки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После заморозки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Маргарин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449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66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Масло растительное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379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Яйца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-25…-30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568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Шоколад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379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Дрожжи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379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Хлеб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  <a:tr h="379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Пельмени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-30…35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2.2. Изменение агрегатного состояния веществ.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496300" cy="4852988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Выделяют три основных агрегатных состояния: твёрдое тело, жидкость и газ.</a:t>
            </a:r>
            <a:r>
              <a:rPr lang="ru-RU" sz="2400" smtClean="0">
                <a:latin typeface="Georgia" pitchFamily="18" charset="0"/>
              </a:rPr>
              <a:t> 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781300"/>
            <a:ext cx="30749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781300"/>
            <a:ext cx="2808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81300"/>
            <a:ext cx="27860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218</TotalTime>
  <Words>281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Презентация:  «Физика в моей будущей профессии»</vt:lpstr>
      <vt:lpstr>Содержание:</vt:lpstr>
      <vt:lpstr>Повар - волшебник, который может из самых обыкновенных продуктов приготовить блюдо, имя которому — шедевр вкуса.</vt:lpstr>
      <vt:lpstr>2.1. Тепловые явления.</vt:lpstr>
      <vt:lpstr>2.1.1.Теплопередача.</vt:lpstr>
      <vt:lpstr>2.1.2.Конвекция.</vt:lpstr>
      <vt:lpstr>2.1.3.Удельная теплоёмкость.</vt:lpstr>
      <vt:lpstr>Таблица 1</vt:lpstr>
      <vt:lpstr>2.2. Изменение агрегатного состояния веществ.</vt:lpstr>
      <vt:lpstr>2.2.1. Плавление и отвердевание тел.</vt:lpstr>
      <vt:lpstr>2.2.2. Кипение. Испарение.</vt:lpstr>
      <vt:lpstr>Таблица 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в моей будущей профессии</dc:title>
  <dc:creator>Марго</dc:creator>
  <cp:lastModifiedBy>317_2</cp:lastModifiedBy>
  <cp:revision>76</cp:revision>
  <dcterms:created xsi:type="dcterms:W3CDTF">2011-11-10T18:22:07Z</dcterms:created>
  <dcterms:modified xsi:type="dcterms:W3CDTF">2018-12-10T07:04:24Z</dcterms:modified>
</cp:coreProperties>
</file>