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4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906000" cy="6850063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0512" y="198914"/>
            <a:ext cx="9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Муниципальное автономное дошкольное образовательное учреждение </a:t>
            </a:r>
            <a:endParaRPr lang="ru-RU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детский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сад «Детство» комбинированного вида</a:t>
            </a:r>
            <a:b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Детский сад № 75 «Солнечный луч»</a:t>
            </a:r>
            <a:r>
              <a:rPr lang="ru-RU" sz="1400" dirty="0">
                <a:latin typeface="Comic Sans MS" pitchFamily="66" charset="0"/>
              </a:rPr>
              <a:t/>
            </a:r>
            <a:br>
              <a:rPr lang="ru-RU" sz="1400" dirty="0">
                <a:latin typeface="Comic Sans MS" pitchFamily="66" charset="0"/>
              </a:rPr>
            </a:br>
            <a:endParaRPr lang="ru-RU" sz="14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7704" y="1153021"/>
            <a:ext cx="72705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285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Проект</a:t>
            </a:r>
            <a:br>
              <a:rPr lang="ru-RU" sz="4800" b="1" dirty="0">
                <a:ln w="285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ln w="285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«Холодное сердце   или  </a:t>
            </a:r>
          </a:p>
          <a:p>
            <a:pPr algn="ctr"/>
            <a:r>
              <a:rPr lang="ru-RU" sz="4800" b="1" dirty="0" smtClean="0">
                <a:ln w="285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Страна Любви»</a:t>
            </a:r>
            <a:r>
              <a:rPr lang="ru-RU" sz="4800" b="1" dirty="0">
                <a:ln w="28575">
                  <a:solidFill>
                    <a:srgbClr val="FF0000"/>
                  </a:solidFill>
                </a:ln>
                <a:solidFill>
                  <a:srgbClr val="00B0F0"/>
                </a:solidFill>
                <a:latin typeface="Monotype Corsiva" pitchFamily="66" charset="0"/>
              </a:rPr>
              <a:t/>
            </a:r>
            <a:br>
              <a:rPr lang="ru-RU" sz="4800" b="1" dirty="0">
                <a:ln w="28575">
                  <a:solidFill>
                    <a:srgbClr val="FF0000"/>
                  </a:solidFill>
                </a:ln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(старший дошкольный возраст)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9104" y="5949280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Проект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составила воспитатель:                                                                           Шиндяпина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Н.А.</a:t>
            </a:r>
            <a:r>
              <a:rPr lang="ru-RU" sz="1400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1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5" y="3933056"/>
            <a:ext cx="4228665" cy="2815083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" y="7937"/>
            <a:ext cx="9906000" cy="6850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0512" y="198914"/>
            <a:ext cx="900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672" y="198914"/>
            <a:ext cx="748883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Актуальность проекта.</a:t>
            </a:r>
            <a:r>
              <a:rPr lang="ru-RU" dirty="0"/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Наблюдая за детьми во время общения,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нами было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замечено, что не все дети умеют проявлять друг другу сострадание (если друг упал, ударился, заплакал), милосердие, отзывчивость, чуткость, заботу, взаимопомощь (если у товарища не получается вырезать, нарисовать, завязать, застегнуть). А когда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говорят,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они любят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своих воспитателей, возникло желание задать всем детям вопрос: «А что такое любовь?», «Кого вы больше всего любите?». Так началась работа над проектом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«Холодное сердце или Страна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Любви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Цель проекта.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Приобщение к элементарным общепринятым нормам и правилам взаимоотношения со сверстниками, формирование представления о таком чувстве как Любовь.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60712" y="4509120"/>
            <a:ext cx="73448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Объект 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проекта:</a:t>
            </a:r>
            <a:r>
              <a:rPr lang="ru-RU" dirty="0"/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формирование понятий «Любовь», «Милосердие».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Предметом 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проекта:</a:t>
            </a:r>
            <a:r>
              <a:rPr lang="ru-RU" dirty="0"/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является содержание, формы, средства и методы формирования представлений о любви у детей дошкольного возраста.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04864"/>
            <a:ext cx="27622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3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527"/>
            <a:ext cx="9906000" cy="6870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472" y="188640"/>
            <a:ext cx="95770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Задачи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: 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Систематизировать у детей первичные представления об основных ценностях (понятие «Любовь»), как на уровне знаний, так и на уровне поведенческих навыков.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Помочь овладеть представлениями о нравственных качествах человека, о мире любви и добрых чувств;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Обеспечить развитие умения замечать положительные качества другого человека и говорить о них, правильно оценивать свои поступки и своих друзей;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Побуждать детей к взаимопомощи, милосердию, заботе, сопереживанию, сочувствию, чуткости, отзывчивости, устремленности к совершению добрых дел;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Вызвать стремление проявлять любовь к родным, близким, друзьям, к окружающему миру.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3432" y="3284984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Прогнозируемый результат: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Дети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систематизировали знания о любви, нормах поведения и правилах взаимоотношений со сверстниками;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Улучшился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микроклимат в группе и взаимоотношения между сверстниками;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Дети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стали оказывать помощь другим детям в трудной ситуации; сопереживать;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Понимают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понятие «Любовь» (она бывает разная - к Родине, к природе, к родителям, к друзьям, к животным, к профессии, к жизни, любовь мужчины и женщины и даже любовь к самому себе и др.).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1232" y="2864272"/>
            <a:ext cx="2736304" cy="396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7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" y="7937"/>
            <a:ext cx="9906000" cy="6850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6888" y="404664"/>
            <a:ext cx="892899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anose="02020603050405020304" pitchFamily="18" charset="0"/>
              </a:rPr>
              <a:t>Участие специалистов ДОУ: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сопровождение;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разучивание песен к Новогоднему утреннику;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танцев.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anose="02020603050405020304" pitchFamily="18" charset="0"/>
              </a:rPr>
              <a:t>Вид проекта: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 - краткосрочный (2 недели).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участников - групповой;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целевой установке - информационно-практико-ориентированный;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- интегративный;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anose="02020603050405020304" pitchFamily="18" charset="0"/>
              </a:rPr>
              <a:t>Образовательные области: 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anose="02020603050405020304" pitchFamily="18" charset="0"/>
              </a:rPr>
              <a:t>Участники проекта: 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группы,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7776" y="2476880"/>
            <a:ext cx="2808312" cy="420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3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46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60712" y="188640"/>
            <a:ext cx="4802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anose="02020603050405020304" pitchFamily="18" charset="0"/>
              </a:rPr>
              <a:t>Мероприятия проекта: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619653"/>
              </p:ext>
            </p:extLst>
          </p:nvPr>
        </p:nvGraphicFramePr>
        <p:xfrm>
          <a:off x="1208583" y="1052735"/>
          <a:ext cx="8424937" cy="25757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00681"/>
                <a:gridCol w="4203604"/>
                <a:gridCol w="3820652"/>
              </a:tblGrid>
              <a:tr h="35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работы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9920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Работа воспитателя</a:t>
                      </a:r>
                      <a:endParaRPr kumimoji="0" lang="ru-RU" alt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методической и художественной литературы;</a:t>
                      </a:r>
                      <a:b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книг </a:t>
                      </a: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произведений художественной литературы (стихотворения, рассказы, сказки). 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00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2. 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Мультфильм «Холодное сердце»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Диск/электронный носитель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5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3. 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Украшение группы и приёмной.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Празднично украшенная группа и приёмная.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2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4. 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конспектов и тематических занятий.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тематических занятий.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0694"/>
            <a:ext cx="2954936" cy="420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2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841469"/>
              </p:ext>
            </p:extLst>
          </p:nvPr>
        </p:nvGraphicFramePr>
        <p:xfrm>
          <a:off x="128464" y="60442"/>
          <a:ext cx="9649072" cy="652515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2312"/>
                <a:gridCol w="4956280"/>
                <a:gridCol w="4320480"/>
              </a:tblGrid>
              <a:tr h="2880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</a:rPr>
                        <a:t>Работа с детьми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2865" marR="42865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Изобразительная деятельность: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«Зимний пейзаж» (рисование)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«Замок Эльзы» (аппликация)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«Варежки для Анны» (рисование с элементами аппликации)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«Друзья Эльзы»  (лепка)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«Снеговик – друг Олафа» (оригами)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Раскраски по теме проекта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 детских работ 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Игровое упражнение «Найди рифму к слову «ЛЮБОВЬ», «Радуга любви», «Пирог любви», «Конфеты», «Незаконченные предложения», «Я люблю», «Солнечный лучик радости», «Почувствуй тепло своего сердца», «Расскажи о своих лучших качествах», «Добросердечный человек», «Конкурс хвастунов», «Если бы я был волшебником»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Картотека игр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424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Задание: нарисуй каким ты представляешь человека с добрым сердцем, а каким - с недобрым сердцем.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Рисунки детей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3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u="non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рассказа Ю. </a:t>
                      </a:r>
                      <a:r>
                        <a:rPr lang="ru-RU" sz="1300" b="1" i="1" u="none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Дружкова</a:t>
                      </a:r>
                      <a:r>
                        <a:rPr lang="ru-RU" sz="1300" b="1" i="1" u="non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«Кем работает сердечко?».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и обсуждение рассказа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736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«Сказочные герои –отзывчивые и бессердечные».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«Поступки человека с чутким, отзывчивым сердцем».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«Что такое любовь»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300" b="1" i="1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делают вывод, что человек с чутким и отзывчивым сердцем всегда почувствует и заметит тех, кому нужна поддержка. Его сердце отзовется на чужую беду и поспешит на помощь.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443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 мультфильмов «Двенадцать месяцев», «Варежка», «Когда зажигаются елки», «Мороз Иванович»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2865" marR="428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«Составь рассказ о любви»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Составили рассказ и нарисовали к нему рисунки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300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Квест</a:t>
                      </a: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игра на прогулке «Холодное сердце»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420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9. 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«Я счастливый человек с добрым сердцем!»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усвоение детьми характеристик счастливого человека. Составили «Кодекс (правила) Любви»</a:t>
                      </a:r>
                      <a:endParaRPr lang="ru-RU" sz="1300" b="1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  <a:tr h="384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подарков для родителей «Новогодний сувенир»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Поделки 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865" marR="42865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88" y="7976"/>
            <a:ext cx="990600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36292"/>
              </p:ext>
            </p:extLst>
          </p:nvPr>
        </p:nvGraphicFramePr>
        <p:xfrm>
          <a:off x="488504" y="476672"/>
          <a:ext cx="7128792" cy="373539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0040"/>
                <a:gridCol w="3240360"/>
                <a:gridCol w="3528392"/>
              </a:tblGrid>
              <a:tr h="8080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</a:rPr>
                        <a:t>Работа с родителями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1.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поделок «Сделаем для Олафа друга – снеговика»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Организована выставка работ 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2.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 с детьми новогодних стихов и песен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сценарии праздника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3.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костюмов для праздника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Костюмы на праздник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4.</a:t>
                      </a:r>
                      <a:endParaRPr kumimoji="0" lang="ru-RU" altLang="ru-RU" sz="13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участие в оформление группы, поздравление детей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5000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Празднично украшенная группа и приёмная, подарки детям</a:t>
                      </a:r>
                      <a:endParaRPr kumimoji="0" lang="ru-RU" alt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5208" y="2348880"/>
            <a:ext cx="2808312" cy="420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9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32" y="-1"/>
            <a:ext cx="990600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2480" y="404664"/>
            <a:ext cx="91450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Вывод: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любви интересует всех. Не случайно о любви так много писали поэты, философы и ученые. Но к общему пониманию люди так и не пришли, и вряд ли придут. Любовь многолика, она настолько по-разному переживается людьми, насколько разными являются эти люди. В любви каждый видит свое и говорит о своем.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Именно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 дошкольном возрасте формируются у детей нравственные качества. Поэтому работа воспитателя должна быть постоянно направлена на приобщение детей к миру общечеловеческих ценностей для последующей успешной их социализации.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166" y="3450727"/>
            <a:ext cx="5532069" cy="3319241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8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524</Words>
  <Application>Microsoft Office PowerPoint</Application>
  <PresentationFormat>Лист A4 (210x297 мм)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Ната</cp:lastModifiedBy>
  <cp:revision>24</cp:revision>
  <cp:lastPrinted>2019-12-07T08:09:52Z</cp:lastPrinted>
  <dcterms:modified xsi:type="dcterms:W3CDTF">2020-05-23T06:57:39Z</dcterms:modified>
</cp:coreProperties>
</file>