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1" r:id="rId4"/>
    <p:sldId id="296" r:id="rId5"/>
    <p:sldId id="312" r:id="rId6"/>
    <p:sldId id="318" r:id="rId7"/>
    <p:sldId id="316" r:id="rId8"/>
    <p:sldId id="314" r:id="rId9"/>
    <p:sldId id="286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240597"/>
    <a:srgbClr val="003054"/>
    <a:srgbClr val="CC0000"/>
    <a:srgbClr val="F5DFA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4" d="100"/>
          <a:sy n="74" d="100"/>
        </p:scale>
        <p:origin x="-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329C-A6C4-4499-BBA0-44F5D154F8B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0329C-A6C4-4499-BBA0-44F5D154F8B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592C-400C-4F3F-981B-AC0D50C59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A50021"/>
                </a:solidFill>
                <a:latin typeface="a_AssuanTitulStrDst" pitchFamily="18" charset="-52"/>
              </a:rPr>
              <a:t>Я - ИССЛЕДОВАТЕЛЬ</a:t>
            </a:r>
            <a:endParaRPr lang="ru-RU" b="1" i="1" dirty="0">
              <a:solidFill>
                <a:srgbClr val="A50021"/>
              </a:solidFill>
              <a:latin typeface="a_AssuanTitulStrDst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4437112"/>
            <a:ext cx="9144000" cy="1689051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rgbClr val="240597"/>
              </a:solidFill>
            </a:endParaRPr>
          </a:p>
          <a:p>
            <a:endParaRPr lang="ru-RU" b="1" dirty="0">
              <a:solidFill>
                <a:srgbClr val="240597"/>
              </a:solidFill>
            </a:endParaRPr>
          </a:p>
          <a:p>
            <a:endParaRPr lang="ru-RU" b="1" dirty="0" smtClean="0">
              <a:solidFill>
                <a:srgbClr val="240597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240597"/>
                </a:solidFill>
              </a:rPr>
              <a:t>                              </a:t>
            </a:r>
            <a:r>
              <a:rPr lang="ru-RU" sz="9600" b="1" dirty="0" smtClean="0">
                <a:solidFill>
                  <a:srgbClr val="240597"/>
                </a:solidFill>
              </a:rPr>
              <a:t>МДОУ </a:t>
            </a:r>
            <a:r>
              <a:rPr lang="ru-RU" sz="9600" b="1" dirty="0" smtClean="0">
                <a:solidFill>
                  <a:srgbClr val="240597"/>
                </a:solidFill>
              </a:rPr>
              <a:t>ДС «ТЕРЕМОК</a:t>
            </a:r>
            <a:r>
              <a:rPr lang="ru-RU" sz="9600" b="1" dirty="0" smtClean="0">
                <a:solidFill>
                  <a:srgbClr val="240597"/>
                </a:solidFill>
              </a:rPr>
              <a:t>», с Красноселькуп, ЯНАО</a:t>
            </a:r>
            <a:endParaRPr lang="ru-RU" sz="9600" b="1" dirty="0" smtClean="0">
              <a:solidFill>
                <a:srgbClr val="240597"/>
              </a:solidFill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240597"/>
                </a:solidFill>
              </a:rPr>
              <a:t>              </a:t>
            </a:r>
            <a:r>
              <a:rPr lang="ru-RU" sz="9600" b="1" dirty="0" err="1" smtClean="0">
                <a:solidFill>
                  <a:srgbClr val="240597"/>
                </a:solidFill>
              </a:rPr>
              <a:t>Агамова</a:t>
            </a:r>
            <a:r>
              <a:rPr lang="ru-RU" sz="9600" b="1" dirty="0" smtClean="0">
                <a:solidFill>
                  <a:srgbClr val="240597"/>
                </a:solidFill>
              </a:rPr>
              <a:t> </a:t>
            </a:r>
            <a:r>
              <a:rPr lang="ru-RU" sz="9600" b="1" dirty="0" err="1" smtClean="0">
                <a:solidFill>
                  <a:srgbClr val="240597"/>
                </a:solidFill>
              </a:rPr>
              <a:t>Надия</a:t>
            </a:r>
            <a:r>
              <a:rPr lang="ru-RU" sz="9600" b="1" dirty="0" smtClean="0">
                <a:solidFill>
                  <a:srgbClr val="240597"/>
                </a:solidFill>
              </a:rPr>
              <a:t>, 5 </a:t>
            </a:r>
            <a:r>
              <a:rPr lang="ru-RU" sz="9600" b="1" dirty="0" smtClean="0">
                <a:solidFill>
                  <a:srgbClr val="240597"/>
                </a:solidFill>
              </a:rPr>
              <a:t>лет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240597"/>
                </a:solidFill>
              </a:rPr>
              <a:t>Руководитель: Андреева З.В.</a:t>
            </a:r>
            <a:endParaRPr lang="ru-RU" sz="9600" b="1" dirty="0">
              <a:solidFill>
                <a:srgbClr val="240597"/>
              </a:solidFill>
            </a:endParaRPr>
          </a:p>
        </p:txBody>
      </p:sp>
      <p:pic>
        <p:nvPicPr>
          <p:cNvPr id="5" name="Рисунок 4" descr="1d0671a22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04664"/>
            <a:ext cx="1548875" cy="1094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User\Desktop\Фото 2019-2020\Надия\IMG_20200124_0932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743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428868"/>
            <a:ext cx="8229600" cy="1143000"/>
          </a:xfrm>
          <a:noFill/>
          <a:ln w="57150">
            <a:noFill/>
            <a:prstDash val="solid"/>
          </a:ln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Спасибо за внимание! Желаю всем успехов!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C:\Documents and Settings\Юля\Мои документы\Downloads\О ЗИМЕ\40710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4221088"/>
            <a:ext cx="2267744" cy="212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240597"/>
                </a:solidFill>
              </a:rPr>
              <a:t>Нам воспитательница читала сказку «Морозко». Там Рукодельница переворачивает перину Морозко и видит зеленую травку. Мне стало интересно: </a:t>
            </a:r>
            <a:r>
              <a:rPr lang="ru-RU" b="1" dirty="0">
                <a:solidFill>
                  <a:srgbClr val="240597"/>
                </a:solidFill>
              </a:rPr>
              <a:t>к</a:t>
            </a:r>
            <a:r>
              <a:rPr lang="ru-RU" b="1" dirty="0" smtClean="0">
                <a:solidFill>
                  <a:srgbClr val="240597"/>
                </a:solidFill>
              </a:rPr>
              <a:t>ак трава под холодным снегом не мерзнет. Решила провести опыт.</a:t>
            </a:r>
            <a:endParaRPr lang="ru-RU" b="1" dirty="0">
              <a:solidFill>
                <a:srgbClr val="240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4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240597"/>
                </a:solidFill>
              </a:rPr>
              <a:t>Налила </a:t>
            </a:r>
            <a:r>
              <a:rPr lang="ru-RU" sz="2400" b="1" dirty="0">
                <a:solidFill>
                  <a:srgbClr val="240597"/>
                </a:solidFill>
              </a:rPr>
              <a:t>в две одинаковые бутылки </a:t>
            </a:r>
            <a:r>
              <a:rPr lang="ru-RU" sz="2400" b="1" dirty="0" smtClean="0">
                <a:solidFill>
                  <a:srgbClr val="240597"/>
                </a:solidFill>
              </a:rPr>
              <a:t>подкрашенную </a:t>
            </a:r>
            <a:r>
              <a:rPr lang="ru-RU" sz="2400" b="1" dirty="0">
                <a:solidFill>
                  <a:srgbClr val="240597"/>
                </a:solidFill>
              </a:rPr>
              <a:t>воду и </a:t>
            </a:r>
            <a:r>
              <a:rPr lang="ru-RU" sz="2400" b="1" dirty="0" smtClean="0">
                <a:solidFill>
                  <a:srgbClr val="240597"/>
                </a:solidFill>
              </a:rPr>
              <a:t>закупорила их.</a:t>
            </a:r>
            <a:endParaRPr lang="ru-RU" sz="2400" b="1" dirty="0">
              <a:solidFill>
                <a:srgbClr val="240597"/>
              </a:solidFill>
            </a:endParaRPr>
          </a:p>
        </p:txBody>
      </p:sp>
      <p:pic>
        <p:nvPicPr>
          <p:cNvPr id="1026" name="Picture 2" descr="C:\Users\User\Desktop\Фото 2019-2020\Надия\IMG_20200124_0932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72816"/>
            <a:ext cx="3595255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Фото 2019-2020\Надия\IMG_20200124_094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84" y="177281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5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2019-2020\Надия\IMG_20200124_0942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2208560" cy="27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2019-2020\Надия\IMG_20200124_094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Фото 2019-2020\Надия\IMG_20200124_094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240597"/>
                </a:solidFill>
              </a:rPr>
              <a:t>Затем на участке одну из бутылок </a:t>
            </a:r>
            <a:r>
              <a:rPr lang="ru-RU" sz="2400" b="1" dirty="0" smtClean="0">
                <a:solidFill>
                  <a:srgbClr val="240597"/>
                </a:solidFill>
              </a:rPr>
              <a:t>закопала </a:t>
            </a:r>
            <a:r>
              <a:rPr lang="ru-RU" sz="2400" b="1" dirty="0">
                <a:solidFill>
                  <a:srgbClr val="240597"/>
                </a:solidFill>
              </a:rPr>
              <a:t>в </a:t>
            </a:r>
            <a:r>
              <a:rPr lang="ru-RU" sz="2400" b="1" dirty="0" smtClean="0">
                <a:solidFill>
                  <a:srgbClr val="240597"/>
                </a:solidFill>
              </a:rPr>
              <a:t>снег и сделала отметку.</a:t>
            </a:r>
            <a:endParaRPr lang="ru-RU" sz="2400" b="1" dirty="0">
              <a:solidFill>
                <a:srgbClr val="240597"/>
              </a:solidFill>
            </a:endParaRPr>
          </a:p>
        </p:txBody>
      </p:sp>
      <p:pic>
        <p:nvPicPr>
          <p:cNvPr id="4098" name="Picture 2" descr="C:\Users\User\Desktop\Фото 2019-2020\Надия\IMG_20200124_11533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3" r="-1537"/>
          <a:stretch/>
        </p:blipFill>
        <p:spPr bwMode="auto">
          <a:xfrm>
            <a:off x="2123728" y="1340768"/>
            <a:ext cx="1800200" cy="20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2019-2020\Надия\IMG_20200124_1154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8821" y="1268760"/>
            <a:ext cx="1584176" cy="20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Фото 2019-2020\Надия\IMG_20200124_1155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10" b="14705"/>
          <a:stretch/>
        </p:blipFill>
        <p:spPr bwMode="auto">
          <a:xfrm>
            <a:off x="1403648" y="3704476"/>
            <a:ext cx="2304256" cy="2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Фото 2019-2020\Надия\IMG_20200124_1157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r="4934"/>
          <a:stretch/>
        </p:blipFill>
        <p:spPr bwMode="auto">
          <a:xfrm>
            <a:off x="5378821" y="3704476"/>
            <a:ext cx="2094418" cy="25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1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240597"/>
                </a:solidFill>
              </a:rPr>
              <a:t>А другую бутылку с водой поставила на открытое место</a:t>
            </a:r>
            <a:r>
              <a:rPr lang="ru-RU" sz="2400" b="1" dirty="0" smtClean="0">
                <a:solidFill>
                  <a:srgbClr val="240597"/>
                </a:solidFill>
              </a:rPr>
              <a:t>.</a:t>
            </a:r>
            <a:r>
              <a:rPr lang="ru-RU" sz="2400" b="1" dirty="0">
                <a:solidFill>
                  <a:srgbClr val="240597"/>
                </a:solidFill>
              </a:rPr>
              <a:t> Температура воздуха была -24 градуса.</a:t>
            </a:r>
          </a:p>
        </p:txBody>
      </p:sp>
      <p:pic>
        <p:nvPicPr>
          <p:cNvPr id="1026" name="Picture 2" descr="C:\Users\User\Desktop\Фото 2019-2020\Надия\IMG_20200124_1158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59528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2019-2020\Надия\IMG_20200124_115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56" y="2636911"/>
            <a:ext cx="3661433" cy="27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4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240597"/>
                </a:solidFill>
              </a:rPr>
              <a:t>Через 4 часа выкопала бутылку с водой из под снега, взяла бутылку, которая стояла на снегу и занесла в помещение.</a:t>
            </a:r>
            <a:endParaRPr lang="ru-RU" sz="2400" b="1" dirty="0">
              <a:solidFill>
                <a:srgbClr val="240597"/>
              </a:solidFill>
            </a:endParaRPr>
          </a:p>
        </p:txBody>
      </p:sp>
      <p:pic>
        <p:nvPicPr>
          <p:cNvPr id="7170" name="Picture 2" descr="C:\Users\User\Desktop\Фото 2019-2020\Надия\IMG_20200124_1659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2019-2020\Надия\IMG_20200124_1701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5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240597"/>
                </a:solidFill>
              </a:rPr>
              <a:t>О</a:t>
            </a:r>
            <a:r>
              <a:rPr lang="ru-RU" sz="2400" b="1" dirty="0" smtClean="0">
                <a:solidFill>
                  <a:srgbClr val="240597"/>
                </a:solidFill>
              </a:rPr>
              <a:t>бе </a:t>
            </a:r>
            <a:r>
              <a:rPr lang="ru-RU" sz="2400" b="1" dirty="0">
                <a:solidFill>
                  <a:srgbClr val="240597"/>
                </a:solidFill>
              </a:rPr>
              <a:t>бутылки </a:t>
            </a:r>
            <a:r>
              <a:rPr lang="ru-RU" sz="2400" b="1" dirty="0" smtClean="0">
                <a:solidFill>
                  <a:srgbClr val="240597"/>
                </a:solidFill>
              </a:rPr>
              <a:t>поставила </a:t>
            </a:r>
            <a:r>
              <a:rPr lang="ru-RU" sz="2400" b="1" dirty="0">
                <a:solidFill>
                  <a:srgbClr val="240597"/>
                </a:solidFill>
              </a:rPr>
              <a:t>рядом и </a:t>
            </a:r>
            <a:r>
              <a:rPr lang="ru-RU" sz="2400" b="1" dirty="0" smtClean="0">
                <a:solidFill>
                  <a:srgbClr val="240597"/>
                </a:solidFill>
              </a:rPr>
              <a:t>сравнила. В бутылке, которая оставалась на воздухе, вода полностью замерзла. А в бутылке, которая была под снегом, вода не замерзла.</a:t>
            </a:r>
            <a:endParaRPr lang="ru-RU" sz="2400" b="1" dirty="0">
              <a:solidFill>
                <a:srgbClr val="240597"/>
              </a:solidFill>
            </a:endParaRPr>
          </a:p>
        </p:txBody>
      </p:sp>
      <p:pic>
        <p:nvPicPr>
          <p:cNvPr id="8194" name="Picture 2" descr="C:\Users\User\Desktop\Фото 2019-2020\Надия\IMG_20200124_1703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2412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2019-2020\Надия\IMG_20200124_1703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5039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 2019-2020\Надия\IMG_20200124_170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2935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Фото 2019-2020\Надия\IMG_20200124_1705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2665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23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Юля\Мои документы\Downloads\О ЗИМЕ\40710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714356"/>
            <a:ext cx="2267744" cy="21207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714356"/>
            <a:ext cx="5940767" cy="2308324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 </a:t>
            </a:r>
            <a:r>
              <a:rPr lang="ru-RU" sz="3200" b="1" dirty="0" smtClean="0">
                <a:solidFill>
                  <a:srgbClr val="A50021"/>
                </a:solidFill>
              </a:rPr>
              <a:t>Я сделала </a:t>
            </a:r>
            <a:r>
              <a:rPr lang="ru-RU" sz="3200" b="1" dirty="0" smtClean="0">
                <a:solidFill>
                  <a:srgbClr val="A50021"/>
                </a:solidFill>
              </a:rPr>
              <a:t>вывод</a:t>
            </a:r>
            <a:r>
              <a:rPr lang="ru-RU" sz="3200" b="1" dirty="0" smtClean="0">
                <a:solidFill>
                  <a:srgbClr val="A50021"/>
                </a:solidFill>
              </a:rPr>
              <a:t>!</a:t>
            </a:r>
          </a:p>
          <a:p>
            <a:r>
              <a:rPr lang="ru-RU" sz="2800" b="1" dirty="0" smtClean="0">
                <a:solidFill>
                  <a:srgbClr val="240597"/>
                </a:solidFill>
              </a:rPr>
              <a:t>В </a:t>
            </a:r>
            <a:r>
              <a:rPr lang="ru-RU" sz="2800" b="1" dirty="0">
                <a:solidFill>
                  <a:srgbClr val="240597"/>
                </a:solidFill>
              </a:rPr>
              <a:t>бутылке под снегом вода </a:t>
            </a:r>
            <a:r>
              <a:rPr lang="ru-RU" sz="2800" b="1" dirty="0" smtClean="0">
                <a:solidFill>
                  <a:srgbClr val="240597"/>
                </a:solidFill>
              </a:rPr>
              <a:t>не замерзла, </a:t>
            </a:r>
            <a:r>
              <a:rPr lang="ru-RU" sz="2800" b="1" dirty="0">
                <a:solidFill>
                  <a:srgbClr val="240597"/>
                </a:solidFill>
              </a:rPr>
              <a:t>значит, снег сохраняет тепло. </a:t>
            </a:r>
            <a:r>
              <a:rPr lang="ru-RU" sz="2800" b="1" dirty="0" smtClean="0">
                <a:solidFill>
                  <a:srgbClr val="240597"/>
                </a:solidFill>
              </a:rPr>
              <a:t>Поэтому корни растений зимой не замерзают.</a:t>
            </a:r>
            <a:endParaRPr lang="ru-RU" sz="2800" b="1" dirty="0">
              <a:solidFill>
                <a:srgbClr val="240597"/>
              </a:solidFill>
            </a:endParaRPr>
          </a:p>
        </p:txBody>
      </p:sp>
      <p:pic>
        <p:nvPicPr>
          <p:cNvPr id="6" name="MS900074994[1].wav">
            <a:hlinkClick r:id="" action="ppaction://media"/>
          </p:cNvPr>
          <p:cNvPicPr>
            <a:picLocks noRot="1" noChangeAspect="1"/>
          </p:cNvPicPr>
          <p:nvPr>
            <a:wavAudioFile r:embed="rId1" name="MS900074994[1].wav"/>
          </p:nvPr>
        </p:nvPicPr>
        <p:blipFill>
          <a:blip r:embed="rId4"/>
          <a:stretch>
            <a:fillRect/>
          </a:stretch>
        </p:blipFill>
        <p:spPr>
          <a:xfrm>
            <a:off x="8072462" y="4857760"/>
            <a:ext cx="304800" cy="304800"/>
          </a:xfrm>
          <a:prstGeom prst="rect">
            <a:avLst/>
          </a:prstGeom>
        </p:spPr>
      </p:pic>
      <p:pic>
        <p:nvPicPr>
          <p:cNvPr id="9218" name="Picture 2" descr="C:\Users\User\Desktop\Фото 2019-2020\Надия\IMG_20200124_1706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99695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187</Words>
  <Application>Microsoft Office PowerPoint</Application>
  <PresentationFormat>Экран (4:3)</PresentationFormat>
  <Paragraphs>16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Я - ИССЛЕДОВАТЕЛЬ</vt:lpstr>
      <vt:lpstr>Презентация PowerPoint</vt:lpstr>
      <vt:lpstr>Налила в две одинаковые бутылки подкрашенную воду и закупорила их.</vt:lpstr>
      <vt:lpstr>Презентация PowerPoint</vt:lpstr>
      <vt:lpstr>Затем на участке одну из бутылок закопала в снег и сделала отметку.</vt:lpstr>
      <vt:lpstr>А другую бутылку с водой поставила на открытое место. Температура воздуха была -24 градуса.</vt:lpstr>
      <vt:lpstr>Через 4 часа выкопала бутылку с водой из под снега, взяла бутылку, которая стояла на снегу и занесла в помещение.</vt:lpstr>
      <vt:lpstr>Обе бутылки поставила рядом и сравнила. В бутылке, которая оставалась на воздухе, вода полностью замерзла. А в бутылке, которая была под снегом, вода не замерзла.</vt:lpstr>
      <vt:lpstr>Презентация PowerPoint</vt:lpstr>
      <vt:lpstr>Спасибо за внимание! Желаю всем успехов!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–игра «Четвертый лишний» </dc:title>
  <dc:creator>BAR</dc:creator>
  <cp:lastModifiedBy>User</cp:lastModifiedBy>
  <cp:revision>55</cp:revision>
  <dcterms:created xsi:type="dcterms:W3CDTF">2013-03-25T15:34:45Z</dcterms:created>
  <dcterms:modified xsi:type="dcterms:W3CDTF">2020-04-30T16:56:33Z</dcterms:modified>
</cp:coreProperties>
</file>