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282" r:id="rId4"/>
    <p:sldId id="272" r:id="rId5"/>
    <p:sldId id="271" r:id="rId6"/>
    <p:sldId id="270" r:id="rId7"/>
    <p:sldId id="275" r:id="rId8"/>
    <p:sldId id="256" r:id="rId9"/>
    <p:sldId id="258" r:id="rId10"/>
    <p:sldId id="257" r:id="rId11"/>
    <p:sldId id="276" r:id="rId12"/>
    <p:sldId id="277" r:id="rId13"/>
    <p:sldId id="259" r:id="rId14"/>
    <p:sldId id="260" r:id="rId15"/>
    <p:sldId id="278" r:id="rId16"/>
    <p:sldId id="261" r:id="rId17"/>
    <p:sldId id="262" r:id="rId18"/>
    <p:sldId id="273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7"/>
            <a:ext cx="8299648" cy="5383090"/>
          </a:xfrm>
        </p:spPr>
        <p:txBody>
          <a:bodyPr/>
          <a:lstStyle/>
          <a:p>
            <a:r>
              <a:rPr lang="ru-RU" dirty="0" smtClean="0"/>
              <a:t>Тема </a:t>
            </a:r>
            <a:r>
              <a:rPr lang="ru-RU" dirty="0" err="1" smtClean="0"/>
              <a:t>УРОКа</a:t>
            </a:r>
            <a:r>
              <a:rPr lang="ru-RU" dirty="0" smtClean="0"/>
              <a:t>; семейства пасленовые, бобовые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s1.slide-share.ru/s_slide/0f398921254773024f44257f28f9e3be/89315a09-a675-4181-8b46-21f6e43b938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6672"/>
            <a:ext cx="814407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28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5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53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74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46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0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62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84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19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3649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1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30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9"/>
            <a:ext cx="8155632" cy="50950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83838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Цель урока. Выявить характерные признаки растений класса Двудольные </a:t>
            </a:r>
            <a:r>
              <a:rPr lang="ru-RU" dirty="0" smtClean="0">
                <a:solidFill>
                  <a:srgbClr val="383838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семейств пасленовые и Бобовые и познакомиться </a:t>
            </a:r>
            <a:r>
              <a:rPr lang="ru-RU" dirty="0">
                <a:solidFill>
                  <a:srgbClr val="383838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практическим </a:t>
            </a:r>
            <a:r>
              <a:rPr lang="ru-RU" dirty="0" smtClean="0">
                <a:solidFill>
                  <a:srgbClr val="383838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значением растений данных семейств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785975" cy="4608512"/>
          </a:xfrm>
        </p:spPr>
        <p:txBody>
          <a:bodyPr/>
          <a:lstStyle/>
          <a:p>
            <a:r>
              <a:rPr lang="ru-RU" dirty="0" smtClean="0">
                <a:solidFill>
                  <a:srgbClr val="383838"/>
                </a:solidFill>
                <a:latin typeface="Arial"/>
                <a:ea typeface="Calibri"/>
              </a:rPr>
              <a:t>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347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64905"/>
            <a:ext cx="8458200" cy="35108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9036496" cy="1656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Домашнее задание:§28 до  семейства Сложноцветные прочитать, изучить признаки растений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семействПасленовые,Мотыльковые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Заполнить таблицу, ответить на вопросы №1,2,3 в начале презентации.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33732"/>
              </p:ext>
            </p:extLst>
          </p:nvPr>
        </p:nvGraphicFramePr>
        <p:xfrm>
          <a:off x="107503" y="2636912"/>
          <a:ext cx="8928991" cy="347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570"/>
                <a:gridCol w="1275570"/>
                <a:gridCol w="1006428"/>
                <a:gridCol w="1544713"/>
                <a:gridCol w="1275570"/>
                <a:gridCol w="1275570"/>
                <a:gridCol w="127557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семейства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Корневая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Стебель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 (сложность, жилкование, листорасположение)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Цветок (формула)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Типы соцветий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Типы плодов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6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83838"/>
                </a:solidFill>
                <a:latin typeface="Arial"/>
                <a:ea typeface="Calibri"/>
                <a:cs typeface="Times New Roman"/>
              </a:rPr>
              <a:t>Задачи: 1. Рассмотреть характерные особенности растений классов Двудольные семейств Пасленовые и Бобовые. 2. </a:t>
            </a:r>
            <a:r>
              <a:rPr lang="ru-RU" dirty="0" smtClean="0">
                <a:solidFill>
                  <a:srgbClr val="383838"/>
                </a:solidFill>
                <a:latin typeface="Arial"/>
                <a:ea typeface="Calibri"/>
                <a:cs typeface="Times New Roman"/>
              </a:rPr>
              <a:t>Развивать </a:t>
            </a:r>
            <a:r>
              <a:rPr lang="ru-RU" dirty="0">
                <a:solidFill>
                  <a:srgbClr val="383838"/>
                </a:solidFill>
                <a:latin typeface="Arial"/>
                <a:ea typeface="Calibri"/>
                <a:cs typeface="Times New Roman"/>
              </a:rPr>
              <a:t>умения составлять морфологическую характеристику растений. 3. Показать практическое значение растений данного семейства.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81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94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364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3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r>
              <a:rPr lang="ru-RU" dirty="0" smtClean="0"/>
              <a:t>Вопрос №з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129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4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" y="-24669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4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18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19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293</TotalTime>
  <Words>115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Тема УРОКа; семейства пасленовые, бобовые </vt:lpstr>
      <vt:lpstr>Цель урока. Выявить характерные признаки растений класса Двудольные семейств пасленовые и Бобовые и познакомиться с практическим значением растений данных семейств </vt:lpstr>
      <vt:lpstr>Презентация PowerPoint</vt:lpstr>
      <vt:lpstr>Вопрос №1</vt:lpstr>
      <vt:lpstr>Презентация PowerPoint</vt:lpstr>
      <vt:lpstr>Вопрос №з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2020-04-10T17:33:54Z</dcterms:created>
  <dcterms:modified xsi:type="dcterms:W3CDTF">2020-06-04T18:37:44Z</dcterms:modified>
</cp:coreProperties>
</file>