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60" r:id="rId4"/>
    <p:sldId id="272" r:id="rId5"/>
    <p:sldId id="273" r:id="rId6"/>
    <p:sldId id="261" r:id="rId7"/>
    <p:sldId id="262" r:id="rId8"/>
    <p:sldId id="263" r:id="rId9"/>
    <p:sldId id="268" r:id="rId10"/>
    <p:sldId id="264" r:id="rId11"/>
    <p:sldId id="275" r:id="rId12"/>
    <p:sldId id="266" r:id="rId13"/>
    <p:sldId id="269" r:id="rId14"/>
    <p:sldId id="257" r:id="rId15"/>
    <p:sldId id="276" r:id="rId16"/>
    <p:sldId id="281" r:id="rId17"/>
    <p:sldId id="274" r:id="rId18"/>
    <p:sldId id="265" r:id="rId19"/>
    <p:sldId id="270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8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AE9900F-BF5B-4A02-AAAE-FA99454A3E78}" type="datetimeFigureOut">
              <a:rPr lang="ru-RU" smtClean="0"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0C99460-2D48-452A-AE2E-CF5E56CB187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9964" y="-82857"/>
            <a:ext cx="5316332" cy="694085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hotobig_658032_228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521755" cy="3437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5157192"/>
            <a:ext cx="3083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Танкисты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194" name="Picture 2" descr="http://www.voenvideo.ru/_ph/30/527474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068821" cy="3801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tat.multimedia.mil.ru/images/military/military/photo/tb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238750" cy="3714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odessa-life.od.ua/upload/image/3_1_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798501" cy="3198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296040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togi.ru/7-days/img/891/I-27-STORY-nepobed-f42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577376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mir.su/uploads/posts/144764057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568798"/>
            <a:ext cx="5845529" cy="328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429" y="5661248"/>
            <a:ext cx="3286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Ракетчики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553713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s00.infourok.ru/images/doc/123/144735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040560" cy="3780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etronews.ru/_internal/gxml!0/r0dc21o2f3vste5s7ezej9x3a10rp3w$6na6007xkwuksw7xhcnoikrbyc8pkmt/para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63" y="3567727"/>
            <a:ext cx="6084168" cy="3290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62137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115888"/>
            <a:ext cx="4535487" cy="662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485" y="1137146"/>
            <a:ext cx="4294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Пограничник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434" name="Picture 2" descr="http://cs625520.vk.me/v625520812/2d7fa/eDGvPGidoQ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3" y="3645024"/>
            <a:ext cx="4267268" cy="2844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s.pikabu.ru/images/big_size_comm/2014-01_5/1390493771924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91828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46.photobucket.com/albums/f128/irishpuding/03275ce5ee622d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38736"/>
            <a:ext cx="4959019" cy="371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157192"/>
            <a:ext cx="3668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Пехотинцы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062776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funlib.ru/cimg/2014/101908/5347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267895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otvet.imgsmail.ru/download/cff8c4249a72a166750b4c4984190351_h-1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5309320" cy="331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5590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977262" cy="3751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http://www.armyrecognition.com/forum_pic/russian_army_exercise/Russian_Military_Exercise_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52" y="3362064"/>
            <a:ext cx="4661248" cy="349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9445" y="5110032"/>
            <a:ext cx="4663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Артиллеристы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7431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luju-russia.ru/Images/news/Barer-%D0%B1_635495708521146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6250" cy="342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min-oboron.ru/images/d_sv2-281-29-281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5059"/>
            <a:ext cx="4988496" cy="3452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5716" y="5157192"/>
            <a:ext cx="3076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Связисты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infomongolia.com/images/stories/news/news/2012/09_september/20/seleng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" y="1983"/>
            <a:ext cx="5715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873326"/>
            <a:ext cx="2529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Саперы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316" name="Picture 4" descr="http://kavnews.ru/media/k2/items/cache/47cf342582360a38fc77c838e4d9fa7a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60" y="3645869"/>
            <a:ext cx="4716016" cy="3212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24408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slide.ru/images/3/9694/96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6478" r="1208" b="1748"/>
          <a:stretch/>
        </p:blipFill>
        <p:spPr bwMode="auto">
          <a:xfrm>
            <a:off x="323528" y="332656"/>
            <a:ext cx="8424936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40685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dg55.mycdn.me/getImage?photoId=586450011763&amp;photoType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56"/>
            <a:ext cx="5238750" cy="3714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files.storeland.ru/web/upload/sitefiles/6/512/511927/8Sd6pnXhm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0675"/>
            <a:ext cx="5078301" cy="326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4434" y="476672"/>
            <a:ext cx="39204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Космические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войска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379444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arhperspectiva.ru/import/images/2015-07/1438117835_voennie-operezhayut-grafik-voz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3428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gov.cap.ru/UserFiles/news/201408/06/17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09" y="3284983"/>
            <a:ext cx="6324364" cy="355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-124372"/>
            <a:ext cx="5668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Железнодорожные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войска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123888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oficery.ru/sites/default/files/social/2012/08/01010101010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7" y="336011"/>
            <a:ext cx="5134171" cy="3420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img-fotki.yandex.ru/get/6506/110786593.12/0_69663_ad54170d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04337"/>
            <a:ext cx="5066149" cy="3381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88708" y="476672"/>
            <a:ext cx="3611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Внутренние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войска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4379875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kapellan.ru/wp-content/uploads/2011/05/img_18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23875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mg-fotki.yandex.ru/get/5304/demidova-lelik.5/0_66c41_25e36be8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9147" y="461352"/>
            <a:ext cx="39517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Кремлевские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войска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5710592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.pipec.ru/video_shot/44430457227845_russian_troo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0" y="13808"/>
            <a:ext cx="9144000" cy="703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74239"/>
      </p:ext>
    </p:extLst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0.liveinternet.ru/images/attach/c/9/112/403/112403968_Ashampoo_Snap_20130922_22h49m02s_07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6" y="0"/>
            <a:ext cx="9152056" cy="681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698156"/>
      </p:ext>
    </p:extLst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0.liveinternet.ru/images/attach/c/6/93/800/93800718_large_0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95252" cy="57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67687"/>
      </p:ext>
    </p:extLst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1840" y="836712"/>
            <a:ext cx="55801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Helvetica Neue"/>
              </a:rPr>
              <a:t>Чудесный праздник в феврале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Страна моя встречает.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Она защитников своих 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Сердечно поздравляет!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На суше, в небе, на морях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И даже под водою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Солдаты мир наш берегут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latin typeface="Helvetica Neue"/>
              </a:rPr>
              <a:t>Для нас, дружок, с тобою.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14556988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148064" cy="384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akul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481" y="3062502"/>
            <a:ext cx="5472608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05368" y="597458"/>
            <a:ext cx="26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Моряки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63" y="5733256"/>
            <a:ext cx="4009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Подводники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ladnews.ru/uploads/news/2012/01/23/12d7ad472feda9649445c1fb85d24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645132" cy="3759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wallpaperup.com/uploads/wallpapers/2014/07/29/410365/c8cc105bbf1f8e15f8559aa0cbf972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5711957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170547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ews.hec.su/upload/news/image_1444219972_45721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406006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elvpo.com/wp-content/uploads/2015/10/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799" y="3373197"/>
            <a:ext cx="5401444" cy="3484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s623928.vk.me/v623928780/47b3b/Vr-P1BOgLs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" y="4245008"/>
            <a:ext cx="3676637" cy="2451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91243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deo_354765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524" y="620688"/>
            <a:ext cx="5141564" cy="340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610990"/>
            <a:ext cx="5164848" cy="3770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ook.com.ua-34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5996176" cy="374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41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140968"/>
            <a:ext cx="5580112" cy="3487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70396" y="980728"/>
            <a:ext cx="2762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Летчики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65" y="188640"/>
            <a:ext cx="516367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wpid-V-Zapadnom-voennom-okruge-proshel-otbor-samyih-byistryih-silnyih-i-lovkih-aviatsionnyih-spasateley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068960"/>
            <a:ext cx="4798688" cy="340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77582" y="979810"/>
            <a:ext cx="39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Десантники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ievpravda.com/media/images/9174/raw/e01524e046ae67c469b6031ff25493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67672" cy="3500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-vest.ru/wp-content/uploads/2014/11/img_ksb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71" y="2843603"/>
            <a:ext cx="5352529" cy="401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08094"/>
      </p:ext>
    </p:extLst>
  </p:cSld>
  <p:clrMapOvr>
    <a:masterClrMapping/>
  </p:clrMapOvr>
  <p:transition spd="med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128</TotalTime>
  <Words>23</Words>
  <Application>Microsoft Office PowerPoint</Application>
  <PresentationFormat>Экран (4:3)</PresentationFormat>
  <Paragraphs>20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Consolas</vt:lpstr>
      <vt:lpstr>Corbel</vt:lpstr>
      <vt:lpstr>Helvetica Neue</vt:lpstr>
      <vt:lpstr>Wingdings</vt:lpstr>
      <vt:lpstr>Wingdings 2</vt:lpstr>
      <vt:lpstr>Wingdings 3</vt:lpstr>
      <vt:lpstr>Метро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Серёга</dc:creator>
  <cp:lastModifiedBy>User</cp:lastModifiedBy>
  <cp:revision>15</cp:revision>
  <dcterms:created xsi:type="dcterms:W3CDTF">2014-02-20T13:05:26Z</dcterms:created>
  <dcterms:modified xsi:type="dcterms:W3CDTF">2016-02-15T07:13:39Z</dcterms:modified>
</cp:coreProperties>
</file>