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62" r:id="rId3"/>
    <p:sldId id="268" r:id="rId4"/>
    <p:sldId id="269" r:id="rId5"/>
    <p:sldId id="264" r:id="rId6"/>
    <p:sldId id="261" r:id="rId7"/>
    <p:sldId id="259" r:id="rId8"/>
    <p:sldId id="272" r:id="rId9"/>
    <p:sldId id="270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1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31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8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6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2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8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6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7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9A5AA2-B207-46D3-BFD6-5928582E76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0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08F82-53C7-45A9-93F9-B7A89C22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397042"/>
            <a:ext cx="6815669" cy="141972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atataLab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889E1F-6285-487C-8FBE-AAC6445B8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111" y="4487594"/>
            <a:ext cx="7758017" cy="209367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Сауляк Татьяна Ивановна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Одинцово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44CE8-5A68-4D07-891F-738B7FBD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3" y="1786754"/>
            <a:ext cx="4403558" cy="2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2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CD18A-514F-406D-BB78-9D018456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9" y="356061"/>
            <a:ext cx="11424303" cy="774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Выводы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332443-2222-482C-B4EF-1B175122E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4" y="3284147"/>
            <a:ext cx="4974400" cy="165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9E8AC17-6E51-44BA-84AD-2E2EAE1E45F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886265"/>
            <a:ext cx="12192000" cy="239788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эффективный способ повышения мотивации у детей – игра.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набор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 Lab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</a:t>
            </a: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игр.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созданные на основе набора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адаптировать и применять в любой  образовательной области.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7FFF36-9800-448B-B95F-B4E49BDDC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3628349"/>
            <a:ext cx="3636324" cy="283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15DE37-C6F1-49D8-AECA-1FD3D36AC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3628348"/>
            <a:ext cx="2936836" cy="287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63BE5D-033C-4A6D-83BC-D507A68E4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02" y="4863599"/>
            <a:ext cx="3735284" cy="189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9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1C3160-1168-4CA1-8186-11A352CE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3296"/>
            <a:ext cx="9843420" cy="29357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498CA-3FAD-437C-A8E9-727657A3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2490537"/>
            <a:ext cx="7569367" cy="3537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3F0B01-2D19-4863-AF16-163DFF579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24" y="348915"/>
            <a:ext cx="2241050" cy="149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98F46D-AF65-403E-895F-8F168C07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25" y="348915"/>
            <a:ext cx="2241049" cy="1497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6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005E-8725-4DFC-B263-775A5E4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2822"/>
            <a:ext cx="8534400" cy="7700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Робототехника в ДОУ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48E96-03F1-41A8-9D7D-24A58205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215190"/>
            <a:ext cx="9747167" cy="250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робототехника-</a:t>
            </a:r>
            <a:r>
              <a:rPr lang="ru-RU" sz="28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новую, актуальную педагогическую технологию, которая находится на стыке перспективных областей знания: механики, электроники, автоматики, конструирования, программирования и технического дизайна, а дошкольный возраст – это идеальное время для начала изучения основ программирования и робототехники, когда у детей особенно выражен интерес к техническому творчеству.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0CB88-564A-4191-9692-5BE375A1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3" y="4470484"/>
            <a:ext cx="3132221" cy="176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ED3F6-CAF9-4D39-8412-A1B9FAFE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6" y="3814011"/>
            <a:ext cx="3537190" cy="241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C36D4E-A3BD-4EEE-B509-102DE5CD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5" y="3814011"/>
            <a:ext cx="3224463" cy="241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3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60C2B-D69E-406B-926D-BC70FC7F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8443"/>
            <a:ext cx="8534400" cy="84221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 lab</a:t>
            </a:r>
            <a:endParaRPr lang="ru-RU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B4162E5-CEF4-4B22-92CF-8C15B3EA83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2586789"/>
            <a:ext cx="5161547" cy="3703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7733405-B699-4BF6-978D-57A4F4DDF6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2586790"/>
            <a:ext cx="5699125" cy="37038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820EB-C17B-4796-82FD-75B6FC2E21B9}"/>
              </a:ext>
            </a:extLst>
          </p:cNvPr>
          <p:cNvSpPr txBox="1"/>
          <p:nvPr/>
        </p:nvSpPr>
        <p:spPr>
          <a:xfrm>
            <a:off x="126609" y="1010653"/>
            <a:ext cx="119575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сравнивать робота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Bee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(пчела) и робота 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главное отличие заключается в том, что при работе с 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ребенка перед глазами находится весь алгоритм действий робота. Это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позволяет ребенку </a:t>
            </a: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увидеть ошибку и понять, почему она была допущена.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0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D494B-2861-4102-9A11-B7E8A9A4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0132"/>
            <a:ext cx="10058400" cy="81848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Знакомство </a:t>
            </a:r>
            <a:r>
              <a:rPr lang="en-US" b="1" dirty="0">
                <a:solidFill>
                  <a:schemeClr val="bg1"/>
                </a:solidFill>
              </a:rPr>
              <a:t> c </a:t>
            </a:r>
            <a:r>
              <a:rPr lang="en-US" b="1" dirty="0" err="1">
                <a:solidFill>
                  <a:schemeClr val="bg1"/>
                </a:solidFill>
              </a:rPr>
              <a:t>MatataLab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CC553-893F-4C29-A437-92771C61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58016"/>
            <a:ext cx="12192000" cy="10712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ступень (в нашей группе…)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 работе робота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Воспитанники с большим интересом познакомились с ним.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10B05-A834-4BA6-9219-4DC93E58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22" y="2172465"/>
            <a:ext cx="2053895" cy="1899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A6C07-09E7-4416-8701-BA1DD6DF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" y="4553317"/>
            <a:ext cx="3514810" cy="2134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5B4576-8457-485D-9DF7-5350156E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17" y="4553316"/>
            <a:ext cx="3514810" cy="2134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4C3EF4-708C-43E8-A367-5775AB31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4" y="2214972"/>
            <a:ext cx="2053894" cy="1899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E5F7BF-8B64-4775-AA66-99A75AE7A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54" y="2447925"/>
            <a:ext cx="1854744" cy="1962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0275C3-C51C-4B18-BE02-817BB336A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5" y="2779296"/>
            <a:ext cx="2921742" cy="3908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10F6D3-3EDB-4D7A-A91D-5AD1DF305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54" y="2447925"/>
            <a:ext cx="1854744" cy="2014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951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BCF47-0B57-4C3B-85BA-20E3209A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4" y="108285"/>
            <a:ext cx="11189368" cy="745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 err="1">
                <a:solidFill>
                  <a:srgbClr val="1D21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Matata</a:t>
            </a:r>
            <a:r>
              <a:rPr lang="en-US" sz="28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800" b="1" i="0" dirty="0">
                <a:solidFill>
                  <a:srgbClr val="1D21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ru-RU" sz="2000" b="1" i="0" dirty="0">
                <a:solidFill>
                  <a:srgbClr val="1D21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игровая лаборатория для детей от 4 лет, предназначена для развития логического мышления и творческих способностей</a:t>
            </a:r>
            <a:r>
              <a:rPr lang="ru-RU" sz="2800" b="1" i="0" dirty="0">
                <a:solidFill>
                  <a:srgbClr val="1D21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CE8442-61AF-4024-82CF-84C72D27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84" y="854243"/>
            <a:ext cx="5233737" cy="3296653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MATATALAB </a:t>
            </a:r>
            <a:r>
              <a:rPr lang="ru-RU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программируемый робот,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панель управления,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управляющая башня,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блоки</a:t>
            </a:r>
            <a:r>
              <a:rPr lang="ru-RU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DF51C-26C6-4ED8-86D0-C349E1F7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2021" y="1058779"/>
            <a:ext cx="3217791" cy="5474369"/>
          </a:xfrm>
        </p:spPr>
        <p:txBody>
          <a:bodyPr>
            <a:normAutofit/>
          </a:bodyPr>
          <a:lstStyle/>
          <a:p>
            <a:r>
              <a:rPr lang="ru-RU" sz="24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Управляющая башня 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модуль со встроенной камерой для распознавания программы, составленной из блоков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09997F9-1DFB-48C7-BCA5-C635E0D05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07902" y="854243"/>
            <a:ext cx="3375814" cy="3296653"/>
          </a:xfrm>
        </p:spPr>
        <p:txBody>
          <a:bodyPr/>
          <a:lstStyle/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приемное устройство, которое исполняет команды направленные управляющей башней. Робот располагается на игровом поле с заданием. Умеет рисовать и петь.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D186E-0C64-437B-8092-1078693D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5" y="3777916"/>
            <a:ext cx="4108090" cy="2755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Объект 15">
            <a:extLst>
              <a:ext uri="{FF2B5EF4-FFF2-40B4-BE49-F238E27FC236}">
                <a16:creationId xmlns:a16="http://schemas.microsoft.com/office/drawing/2014/main" id="{BB644A12-CC0F-4D01-A457-033D61D8DD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06" y="4009292"/>
            <a:ext cx="2970626" cy="2427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Объект 17">
            <a:extLst>
              <a:ext uri="{FF2B5EF4-FFF2-40B4-BE49-F238E27FC236}">
                <a16:creationId xmlns:a16="http://schemas.microsoft.com/office/drawing/2014/main" id="{2614895D-3861-459E-8056-BA4CF1C57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3356810"/>
            <a:ext cx="2848477" cy="3176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671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3E39B44-DFC3-4B4A-96E6-879B5051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82880"/>
            <a:ext cx="11563951" cy="8635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панель                      БЛОКИ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DAF624E9-64E2-4B80-9A13-91A024130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23" y="942535"/>
            <a:ext cx="4929188" cy="2855742"/>
          </a:xfrm>
        </p:spPr>
        <p:txBody>
          <a:bodyPr/>
          <a:lstStyle/>
          <a:p>
            <a:r>
              <a:rPr lang="ru-RU" sz="20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панель 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специальное поле с выступами, на котором располагаются управляющая башня со встроенной камерой и большая кнопка запуска программы. Программа составляется с помощью блоков для программирования.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id="{6A052868-7121-4067-9F89-B9E9D407F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4" y="3731979"/>
            <a:ext cx="5094397" cy="2855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2D1CE97-B00E-4149-A263-168E1FD05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9065" y="685800"/>
            <a:ext cx="5930055" cy="3202914"/>
          </a:xfrm>
        </p:spPr>
        <p:txBody>
          <a:bodyPr/>
          <a:lstStyle/>
          <a:p>
            <a:r>
              <a:rPr lang="ru-RU" sz="20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 для программирования 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пластмассовые блоки с выемками на обороте, на которые нанесены понятные символы.</a:t>
            </a:r>
          </a:p>
          <a:p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 располагаются на специальном поле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панель) в зоне видимости камеры. Распознав программу, башня передает ее роботу для выполнения.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8EFC4BA-3893-4E3F-A725-EFDC2474E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545" y="3644581"/>
            <a:ext cx="6207264" cy="3030538"/>
          </a:xfrm>
        </p:spPr>
        <p:txBody>
          <a:bodyPr>
            <a:normAutofit/>
          </a:bodyPr>
          <a:lstStyle/>
          <a:p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Объект 34">
            <a:extLst>
              <a:ext uri="{FF2B5EF4-FFF2-40B4-BE49-F238E27FC236}">
                <a16:creationId xmlns:a16="http://schemas.microsoft.com/office/drawing/2014/main" id="{A83139CC-6D35-4309-9033-D369392B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64" y="3644581"/>
            <a:ext cx="5545666" cy="29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7056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4CA0C-56FC-4008-A24E-B53D7E03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32" y="288758"/>
            <a:ext cx="8711932" cy="7227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Работа с </a:t>
            </a:r>
            <a:r>
              <a:rPr lang="en-US" b="1" dirty="0" err="1">
                <a:solidFill>
                  <a:schemeClr val="bg1"/>
                </a:solidFill>
              </a:rPr>
              <a:t>MatataLab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способствует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B6CF210-0E9A-43E5-A145-FB58F64BA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65" y="4808921"/>
            <a:ext cx="2502604" cy="1817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93C30A6-19F3-4C01-B2A7-89EE8098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333" y="1011482"/>
            <a:ext cx="5805772" cy="3279164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8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критического и логического мышления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8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 и творческого потенциала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8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самостоятельно решать задачи и работать в команде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8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мотивации и любознательности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8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 пространственного и наглядно-действенного мышления</a:t>
            </a:r>
          </a:p>
          <a:p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2B0E46-F986-41B4-B092-172B671C0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61" y="4385376"/>
            <a:ext cx="2050092" cy="196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3460F-1275-416A-A0EC-F86977551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64" y="2795798"/>
            <a:ext cx="2502604" cy="181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BB467-4D1C-49A9-B31B-9579B9377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164" y="637018"/>
            <a:ext cx="2627604" cy="196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42D49D-C812-4231-A16C-EC47E4C3E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9" y="1191125"/>
            <a:ext cx="2541170" cy="1899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9C9991-0273-4F56-B690-9638813A0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96" y="3428999"/>
            <a:ext cx="2502604" cy="2831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E142E5-78AF-4B6E-B0AA-240BEF408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2" y="4531033"/>
            <a:ext cx="2440664" cy="181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80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D4AE1-B50B-4DB8-8973-F14485F5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542"/>
            <a:ext cx="10058400" cy="689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Фантазии дошкольников нет границ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A5674-3F4F-4A09-939C-4DFC456A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139484"/>
            <a:ext cx="11563643" cy="1305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набора позволяют нам создавать свои квесты и истории, соревноваться в умении программировать движение робота, создавать мелодии и рисунки. </a:t>
            </a:r>
          </a:p>
          <a:p>
            <a:pPr algn="ctr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997A0-DEDD-4C9E-A26A-5451E61D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3" y="3167647"/>
            <a:ext cx="3382879" cy="2255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EB98E-A081-4DEA-B230-B33DC294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3" y="4413194"/>
            <a:ext cx="3250794" cy="217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FED6FE-7804-4F53-9057-B8CCBE4CF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59" y="3088495"/>
            <a:ext cx="3228525" cy="2413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C4BCA0-CA21-4FB7-8EDE-5AB93BF2C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79" y="2334126"/>
            <a:ext cx="3220504" cy="192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086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F7D14-2027-41C5-9BE5-A1B57937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5" y="0"/>
            <a:ext cx="11674215" cy="1841295"/>
          </a:xfrm>
        </p:spPr>
        <p:txBody>
          <a:bodyPr>
            <a:no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Каждое занятие с использованием «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MatataLab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» особенное. 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помощью оригинальных элементов, наполняющих игровое поле,  легко заинтересовать непоседливых ребятишек к познанию, заложить начальные технические навыки, умение работать в команде, а заодно и развивать в них творческий подход к делу!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731A4-1D7F-4798-840F-3D9A660C6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28569"/>
            <a:ext cx="12192000" cy="47294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E2266-EB90-4C41-ABBD-6DB07DFC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6" y="4535772"/>
            <a:ext cx="3117712" cy="200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6388E-BC9B-41F1-B1FA-D8B82FF09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" y="2141807"/>
            <a:ext cx="2996265" cy="2003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5FBFE6-67E5-44A9-ABCF-195EF5085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00875" y="3885898"/>
            <a:ext cx="2093447" cy="3212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BA33BE-F394-4035-BB50-510C957D2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1297" y="3957283"/>
            <a:ext cx="1809407" cy="335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AA2EE3-BFF8-4346-ADB7-D83B26522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6" y="2141807"/>
            <a:ext cx="3157604" cy="2003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5A35E0-14B9-425B-83ED-FD0C92736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10" y="2128568"/>
            <a:ext cx="3951842" cy="2407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07189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5858</TotalTime>
  <Words>454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Georgia</vt:lpstr>
      <vt:lpstr>Symbol</vt:lpstr>
      <vt:lpstr>Times New Roman</vt:lpstr>
      <vt:lpstr>Wingdings 3</vt:lpstr>
      <vt:lpstr>Сектор</vt:lpstr>
      <vt:lpstr>МatataLab</vt:lpstr>
      <vt:lpstr>Робототехника в ДОУ</vt:lpstr>
      <vt:lpstr>Bee-Bot  и matata lab</vt:lpstr>
      <vt:lpstr>Знакомство  c MatataLab </vt:lpstr>
      <vt:lpstr>MatataLab - это игровая лаборатория для детей от 4 лет, предназначена для развития логического мышления и творческих способностей. </vt:lpstr>
      <vt:lpstr>Контрольная панель                      БЛОКИ</vt:lpstr>
      <vt:lpstr>Работа с MatataLab способствует</vt:lpstr>
      <vt:lpstr>Фантазии дошкольников нет границ</vt:lpstr>
      <vt:lpstr>Каждое занятие с использованием «MatataLab» особенное.  с помощью оригинальных элементов, наполняющих игровое поле,  легко заинтересовать непоседливых ребятишек к познанию, заложить начальные технические навыки, умение работать в команде, а заодно и развивать в них творческий подход к делу!</vt:lpstr>
      <vt:lpstr>Выводы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Сауляк</dc:creator>
  <cp:lastModifiedBy>Пользователь</cp:lastModifiedBy>
  <cp:revision>65</cp:revision>
  <dcterms:created xsi:type="dcterms:W3CDTF">2020-10-15T13:59:41Z</dcterms:created>
  <dcterms:modified xsi:type="dcterms:W3CDTF">2020-10-22T01:19:30Z</dcterms:modified>
</cp:coreProperties>
</file>