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Пионеры-герои.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Ученица 6 класса </a:t>
            </a:r>
            <a:r>
              <a:rPr lang="ru-RU" dirty="0" err="1" smtClean="0"/>
              <a:t>Сохинская</a:t>
            </a:r>
            <a:r>
              <a:rPr lang="ru-RU" dirty="0" smtClean="0"/>
              <a:t> Анна.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t-sv.edusite.ru/images/p231_geroiivov1941-1945gg_stranica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40481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t-sv.edusite.ru/images/p231_geroiivov1941-1945gg_stranica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40481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presentation.ru/documents/60599552b17350846fde24cc2971f7ed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2.schoolrm.ru/iblock/f43/f430b5d3c90e412a66dd72af1a9451e9/c3f07c2665d41435bad66a3a15330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35963"/>
            <a:ext cx="9251950" cy="69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2.schoolrm.ru/iblock/965/9653c627ce6a13267d38bf1dd1b966fe/73fd331e15c873262479babea882b2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904/0008e2a3-5c90b67c/img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083/0011621a-703d7516/hello_html_7a1505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35963"/>
            <a:ext cx="9251950" cy="69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083/0011621a-703d7516/hello_html_m45f75c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35963"/>
            <a:ext cx="9251950" cy="69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904/0008e2a3-5c90b67c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presentation.ru/documents/60599552b17350846fde24cc2971f7ed/img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a46/0002a255-007d0f43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083/0011621a-703d7516/hello_html_me429ce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35963"/>
            <a:ext cx="9251950" cy="69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t-sv.edusite.ru/images/p231_geroiivov1941-1945gg_stranica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40481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Dz3HIuyXgAE9fw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756/00060e4d-66136d6d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ER8ZpyeWoAEFHB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22/16042/1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17/02/19/k_58a9d2d6c9cbd/img_user_file_58a9d2d74116e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presentation.ru/documents/60599552b17350846fde24cc2971f7ed/img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graemsdetmy.ru/wp-content/uploads/2018/05/deti-geroi-velikoj-otechestvennoj-vojny-1941-1945-gg6-768x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esent5.com/presentation/34634470_58013887/image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09/79334/images/screen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40481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323/000c9642-af04dbea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Пионеры-герои.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айболит</dc:creator>
  <cp:lastModifiedBy>айболит</cp:lastModifiedBy>
  <cp:revision>3</cp:revision>
  <dcterms:created xsi:type="dcterms:W3CDTF">2020-11-10T19:49:54Z</dcterms:created>
  <dcterms:modified xsi:type="dcterms:W3CDTF">2020-11-10T21:08:34Z</dcterms:modified>
</cp:coreProperties>
</file>