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29600" cy="1828800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проект</a:t>
            </a:r>
            <a:b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dirty="0" smtClean="0"/>
              <a:t>Деревянная подставка для телефона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85728"/>
            <a:ext cx="7128792" cy="6383632"/>
          </a:xfrm>
        </p:spPr>
        <p:txBody>
          <a:bodyPr>
            <a:normAutofit/>
          </a:bodyPr>
          <a:lstStyle/>
          <a:p>
            <a:r>
              <a:rPr lang="ru-RU" sz="1800" dirty="0"/>
              <a:t> </a:t>
            </a:r>
            <a:r>
              <a:rPr lang="ru-RU" sz="1800" dirty="0" smtClean="0"/>
              <a:t>Муниципальное автономное общеобразовательное </a:t>
            </a:r>
            <a:r>
              <a:rPr lang="ru-RU" sz="1800" dirty="0"/>
              <a:t>учреждение</a:t>
            </a:r>
          </a:p>
          <a:p>
            <a:r>
              <a:rPr lang="ru-RU" sz="1800" dirty="0"/>
              <a:t>     </a:t>
            </a:r>
            <a:r>
              <a:rPr lang="ru-RU" sz="1800" dirty="0" smtClean="0"/>
              <a:t>  </a:t>
            </a:r>
            <a:r>
              <a:rPr lang="ru-RU" sz="1800" dirty="0"/>
              <a:t>«Средняя общеобразовательная школа №31</a:t>
            </a:r>
            <a:r>
              <a:rPr lang="ru-RU" sz="1800" dirty="0" smtClean="0"/>
              <a:t>»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r>
              <a:rPr lang="ru-RU" sz="1800" dirty="0" smtClean="0"/>
              <a:t>Выполнил:</a:t>
            </a:r>
          </a:p>
          <a:p>
            <a:pPr algn="r"/>
            <a:r>
              <a:rPr lang="ru-RU" sz="1800" dirty="0" smtClean="0"/>
              <a:t> ученик 8А класса</a:t>
            </a:r>
          </a:p>
          <a:p>
            <a:pPr algn="r"/>
            <a:r>
              <a:rPr lang="ru-RU" sz="1800" dirty="0" smtClean="0"/>
              <a:t>  </a:t>
            </a:r>
            <a:r>
              <a:rPr lang="ru-RU" sz="1800" dirty="0" err="1" smtClean="0"/>
              <a:t>Дудинов</a:t>
            </a:r>
            <a:r>
              <a:rPr lang="ru-RU" sz="1800" dirty="0" smtClean="0"/>
              <a:t> Илья</a:t>
            </a:r>
          </a:p>
          <a:p>
            <a:pPr algn="r"/>
            <a:r>
              <a:rPr lang="ru-RU" sz="1800" dirty="0" smtClean="0"/>
              <a:t>Учитель: Е.А. Толстова</a:t>
            </a:r>
          </a:p>
          <a:p>
            <a:pPr algn="r"/>
            <a:r>
              <a:rPr lang="ru-RU" sz="1800" dirty="0" smtClean="0"/>
              <a:t>                                       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3347864" cy="44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39"/>
            <a:ext cx="7848872" cy="65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2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3168352" cy="362904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Деревянная подставка для телефона изготовлена с любовью.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Данное изделие послужит хорошим подарком, а </a:t>
            </a:r>
            <a:r>
              <a:rPr lang="ru-RU" dirty="0" smtClean="0"/>
              <a:t>также </a:t>
            </a:r>
            <a:r>
              <a:rPr lang="ru-RU" dirty="0"/>
              <a:t>украсит интерьер.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43800" cy="9144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Реклама проекта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744416" cy="499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4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6096000" cy="3657599"/>
          </a:xfrm>
        </p:spPr>
        <p:txBody>
          <a:bodyPr>
            <a:normAutofit fontScale="25000" lnSpcReduction="20000"/>
          </a:bodyPr>
          <a:lstStyle/>
          <a:p>
            <a:pPr marL="137160" indent="0">
              <a:buNone/>
            </a:pPr>
            <a:r>
              <a:rPr lang="ru-RU" dirty="0"/>
              <a:t>​</a:t>
            </a:r>
            <a:br>
              <a:rPr lang="ru-RU" dirty="0"/>
            </a:br>
            <a:r>
              <a:rPr lang="ru-RU" sz="12800" dirty="0"/>
              <a:t>Цель и задачи, поставленные в работе, достигнуты. Материал доступен, технология работы посильна. Я оцениваю свое изделие на отлично. Изделие хорошо вписалось в интерьер и по стилю, и по цветовой гамме. Навыки, полученные при выполнении проекта, пригодятся мне и в будущем</a:t>
            </a:r>
            <a:r>
              <a:rPr lang="ru-RU" sz="12800" dirty="0" smtClean="0"/>
              <a:t>.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sz="4000" dirty="0" smtClean="0"/>
              <a:t>             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43800" cy="914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Заключение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565464" cy="1800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6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709160"/>
          </a:xfrm>
        </p:spPr>
        <p:txBody>
          <a:bodyPr>
            <a:noAutofit/>
          </a:bodyPr>
          <a:lstStyle/>
          <a:p>
            <a:pPr marL="137160" lvl="0" indent="0">
              <a:buNone/>
            </a:pPr>
            <a:r>
              <a:rPr lang="ru-RU" sz="1800" dirty="0" smtClean="0"/>
              <a:t>1. Поисковый </a:t>
            </a:r>
            <a:r>
              <a:rPr lang="ru-RU" sz="1800" dirty="0"/>
              <a:t>этап</a:t>
            </a:r>
            <a:r>
              <a:rPr lang="ru-RU" sz="1800" dirty="0" smtClean="0"/>
              <a:t>:</a:t>
            </a:r>
            <a:r>
              <a:rPr lang="ru-RU" sz="1800" dirty="0"/>
              <a:t> </a:t>
            </a:r>
          </a:p>
          <a:p>
            <a:pPr lvl="0"/>
            <a:r>
              <a:rPr lang="ru-RU" sz="1800" dirty="0"/>
              <a:t>Цель и задачи</a:t>
            </a:r>
          </a:p>
          <a:p>
            <a:pPr lvl="0"/>
            <a:r>
              <a:rPr lang="ru-RU" sz="1800" dirty="0"/>
              <a:t>Выбор и обоснование проекта</a:t>
            </a:r>
          </a:p>
          <a:p>
            <a:pPr marL="137160" indent="0">
              <a:buNone/>
            </a:pPr>
            <a:endParaRPr lang="ru-RU" sz="1800" dirty="0"/>
          </a:p>
          <a:p>
            <a:pPr marL="137160" lvl="0" indent="0">
              <a:buNone/>
            </a:pPr>
            <a:r>
              <a:rPr lang="ru-RU" sz="1800" dirty="0" smtClean="0"/>
              <a:t>2. Конструкторский </a:t>
            </a:r>
            <a:r>
              <a:rPr lang="ru-RU" sz="1800" dirty="0"/>
              <a:t>этап</a:t>
            </a:r>
            <a:r>
              <a:rPr lang="ru-RU" sz="1800" dirty="0" smtClean="0"/>
              <a:t>:</a:t>
            </a:r>
            <a:r>
              <a:rPr lang="ru-RU" sz="1800" dirty="0"/>
              <a:t> </a:t>
            </a:r>
          </a:p>
          <a:p>
            <a:pPr lvl="0"/>
            <a:r>
              <a:rPr lang="ru-RU" sz="1800" dirty="0"/>
              <a:t>Выбор модели</a:t>
            </a:r>
          </a:p>
          <a:p>
            <a:pPr lvl="0"/>
            <a:r>
              <a:rPr lang="ru-RU" sz="1800" dirty="0"/>
              <a:t>Правила ТБ</a:t>
            </a:r>
          </a:p>
          <a:p>
            <a:pPr marL="137160" indent="0">
              <a:buNone/>
            </a:pPr>
            <a:endParaRPr lang="ru-RU" sz="1800" dirty="0"/>
          </a:p>
          <a:p>
            <a:pPr marL="137160" lvl="0" indent="0">
              <a:buNone/>
            </a:pPr>
            <a:r>
              <a:rPr lang="ru-RU" sz="1800" dirty="0" smtClean="0"/>
              <a:t>3. Технологическая </a:t>
            </a:r>
            <a:r>
              <a:rPr lang="ru-RU" sz="1800" dirty="0"/>
              <a:t>карта</a:t>
            </a:r>
            <a:r>
              <a:rPr lang="ru-RU" sz="1800" dirty="0" smtClean="0"/>
              <a:t>:</a:t>
            </a:r>
            <a:r>
              <a:rPr lang="ru-RU" sz="1800" dirty="0"/>
              <a:t> </a:t>
            </a:r>
          </a:p>
          <a:p>
            <a:pPr lvl="0"/>
            <a:r>
              <a:rPr lang="ru-RU" sz="1800" dirty="0"/>
              <a:t>Технологическая карта</a:t>
            </a:r>
          </a:p>
          <a:p>
            <a:pPr lvl="0"/>
            <a:r>
              <a:rPr lang="ru-RU" sz="1800" dirty="0"/>
              <a:t>Экономическое обоснование</a:t>
            </a:r>
          </a:p>
          <a:p>
            <a:pPr marL="137160" indent="0">
              <a:buNone/>
            </a:pPr>
            <a:endParaRPr lang="ru-RU" sz="1800" dirty="0" smtClean="0"/>
          </a:p>
          <a:p>
            <a:pPr marL="137160" indent="0">
              <a:buNone/>
            </a:pPr>
            <a:r>
              <a:rPr lang="ru-RU" sz="1800" dirty="0" smtClean="0"/>
              <a:t>4. Заключительный </a:t>
            </a:r>
            <a:r>
              <a:rPr lang="ru-RU" sz="1800" dirty="0"/>
              <a:t>этап</a:t>
            </a:r>
            <a:r>
              <a:rPr lang="ru-RU" sz="1800" dirty="0" smtClean="0"/>
              <a:t>:</a:t>
            </a:r>
            <a:r>
              <a:rPr lang="ru-RU" sz="1800" dirty="0"/>
              <a:t> </a:t>
            </a:r>
          </a:p>
          <a:p>
            <a:pPr lvl="0"/>
            <a:r>
              <a:rPr lang="ru-RU" sz="1800" dirty="0"/>
              <a:t>Экологическое обоснование </a:t>
            </a:r>
          </a:p>
          <a:p>
            <a:pPr lvl="0"/>
            <a:r>
              <a:rPr lang="ru-RU" sz="1800" dirty="0"/>
              <a:t>Реклама</a:t>
            </a:r>
          </a:p>
          <a:p>
            <a:pPr lvl="0"/>
            <a:r>
              <a:rPr lang="ru-RU" sz="1800" dirty="0" smtClean="0"/>
              <a:t>Заключение</a:t>
            </a:r>
            <a:endParaRPr lang="ru-RU" sz="1800" dirty="0"/>
          </a:p>
          <a:p>
            <a:pPr marL="137160" indent="0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Содержание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581128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8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b="1" i="1" u="sng" dirty="0">
                <a:solidFill>
                  <a:srgbClr val="FF0000"/>
                </a:solidFill>
              </a:rPr>
              <a:t>Задачи</a:t>
            </a:r>
            <a:r>
              <a:rPr lang="ru-RU" sz="3200" b="1" i="1" u="sng" dirty="0" smtClean="0">
                <a:solidFill>
                  <a:srgbClr val="FF0000"/>
                </a:solidFill>
              </a:rPr>
              <a:t>:</a:t>
            </a:r>
            <a:endParaRPr lang="ru-RU" sz="3200" b="1" u="sng" dirty="0">
              <a:solidFill>
                <a:srgbClr val="FF0000"/>
              </a:solidFill>
            </a:endParaRPr>
          </a:p>
          <a:p>
            <a:pPr lvl="0"/>
            <a:r>
              <a:rPr lang="ru-RU" sz="2400" dirty="0"/>
              <a:t>Выполнить последовательную разработку проекта </a:t>
            </a:r>
          </a:p>
          <a:p>
            <a:pPr lvl="0"/>
            <a:r>
              <a:rPr lang="ru-RU" sz="2400" dirty="0"/>
              <a:t>Определить внешний вид изделия</a:t>
            </a:r>
          </a:p>
          <a:p>
            <a:pPr lvl="0"/>
            <a:r>
              <a:rPr lang="ru-RU" sz="2400" dirty="0"/>
              <a:t>Выбрать материалы и инструменты для изделия</a:t>
            </a:r>
          </a:p>
          <a:p>
            <a:pPr lvl="0"/>
            <a:r>
              <a:rPr lang="ru-RU" sz="2400" dirty="0"/>
              <a:t>Соблюдать правила техники безопасности </a:t>
            </a:r>
          </a:p>
          <a:p>
            <a:pPr lvl="0"/>
            <a:r>
              <a:rPr lang="ru-RU" sz="2400" dirty="0"/>
              <a:t>Провести предварительные и заключительные экономические расчеты</a:t>
            </a:r>
          </a:p>
          <a:p>
            <a:pPr lvl="0"/>
            <a:r>
              <a:rPr lang="ru-RU" sz="2400" dirty="0"/>
              <a:t>Изготовить </a:t>
            </a:r>
            <a:r>
              <a:rPr lang="ru-RU" sz="2400" dirty="0" smtClean="0"/>
              <a:t>деревянную подставку</a:t>
            </a:r>
            <a:endParaRPr lang="ru-RU" sz="2400" dirty="0"/>
          </a:p>
          <a:p>
            <a:pPr lvl="0"/>
            <a:r>
              <a:rPr lang="ru-RU" sz="2400" dirty="0"/>
              <a:t>Выполнить рекламу для изделия </a:t>
            </a:r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33256"/>
            <a:ext cx="7543800" cy="914400"/>
          </a:xfrm>
        </p:spPr>
        <p:txBody>
          <a:bodyPr>
            <a:noAutofit/>
          </a:bodyPr>
          <a:lstStyle/>
          <a:p>
            <a:pPr algn="l"/>
            <a:r>
              <a:rPr lang="ru-RU" sz="2400" b="0" i="1" dirty="0" smtClean="0">
                <a:effectLst/>
              </a:rPr>
              <a:t/>
            </a:r>
            <a:br>
              <a:rPr lang="ru-RU" sz="2400" b="0" i="1" dirty="0" smtClean="0">
                <a:effectLst/>
              </a:rPr>
            </a:br>
            <a:r>
              <a:rPr lang="ru-RU" sz="2400" b="0" i="1" dirty="0">
                <a:effectLst/>
              </a:rPr>
              <a:t/>
            </a:r>
            <a:br>
              <a:rPr lang="ru-RU" sz="2400" b="0" i="1" dirty="0">
                <a:effectLst/>
              </a:rPr>
            </a:br>
            <a:r>
              <a:rPr lang="ru-RU" sz="2400" b="0" i="1" dirty="0" smtClean="0">
                <a:effectLst/>
              </a:rPr>
              <a:t/>
            </a:r>
            <a:br>
              <a:rPr lang="ru-RU" sz="2400" b="0" i="1" dirty="0" smtClean="0">
                <a:effectLst/>
              </a:rPr>
            </a:br>
            <a:r>
              <a:rPr lang="ru-RU" sz="2400" i="1" dirty="0">
                <a:effectLst/>
              </a:rPr>
              <a:t/>
            </a:r>
            <a:br>
              <a:rPr lang="ru-RU" sz="2400" i="1" dirty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i="1" dirty="0">
                <a:effectLst/>
              </a:rPr>
              <a:t/>
            </a:r>
            <a:br>
              <a:rPr lang="ru-RU" sz="2400" i="1" dirty="0">
                <a:effectLst/>
              </a:rPr>
            </a:b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3200" b="1" i="1" u="sng" dirty="0" smtClean="0">
                <a:solidFill>
                  <a:srgbClr val="FF0000"/>
                </a:solidFill>
              </a:rPr>
              <a:t>Цель:</a:t>
            </a:r>
            <a:r>
              <a:rPr lang="ru-RU" sz="3200" b="1" i="1" u="sng" dirty="0">
                <a:solidFill>
                  <a:srgbClr val="FF0000"/>
                </a:solidFill>
              </a:rPr>
              <a:t> </a:t>
            </a:r>
            <a:r>
              <a:rPr lang="ru-RU" sz="2800" b="0" dirty="0">
                <a:solidFill>
                  <a:schemeClr val="tx1"/>
                </a:solidFill>
                <a:effectLst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</a:rPr>
            </a:br>
            <a:r>
              <a:rPr lang="ru-RU" sz="2800" b="0" dirty="0">
                <a:solidFill>
                  <a:schemeClr val="tx1"/>
                </a:solidFill>
                <a:effectLst/>
              </a:rPr>
              <a:t>Применить навыки </a:t>
            </a:r>
            <a:r>
              <a:rPr lang="ru-RU" sz="2800" b="0" dirty="0" smtClean="0">
                <a:solidFill>
                  <a:schemeClr val="tx1"/>
                </a:solidFill>
                <a:effectLst/>
              </a:rPr>
              <a:t>и </a:t>
            </a:r>
            <a:r>
              <a:rPr lang="ru-RU" sz="2800" b="0" dirty="0">
                <a:solidFill>
                  <a:schemeClr val="tx1"/>
                </a:solidFill>
                <a:effectLst/>
              </a:rPr>
              <a:t>творческие </a:t>
            </a:r>
            <a:r>
              <a:rPr lang="ru-RU" sz="2800" b="0" dirty="0" smtClean="0">
                <a:solidFill>
                  <a:schemeClr val="tx1"/>
                </a:solidFill>
                <a:effectLst/>
              </a:rPr>
              <a:t>способности для изготовления декоративного держателя </a:t>
            </a:r>
            <a:r>
              <a:rPr lang="ru-RU" sz="2800" b="0" dirty="0">
                <a:solidFill>
                  <a:schemeClr val="tx1"/>
                </a:solidFill>
                <a:effectLst/>
              </a:rPr>
              <a:t>из </a:t>
            </a:r>
            <a:r>
              <a:rPr lang="ru-RU" sz="2800" b="0" dirty="0" smtClean="0">
                <a:solidFill>
                  <a:schemeClr val="tx1"/>
                </a:solidFill>
                <a:effectLst/>
              </a:rPr>
              <a:t>дерева.</a:t>
            </a:r>
            <a:r>
              <a:rPr lang="ru-RU" sz="2800" b="0" dirty="0">
                <a:solidFill>
                  <a:schemeClr val="tx1"/>
                </a:solidFill>
                <a:effectLst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</a:rPr>
            </a:br>
            <a:endParaRPr lang="ru-RU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3717032"/>
            <a:ext cx="4040188" cy="750887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У меня был большой выбор тем для проекта, но я выбрал проект «</a:t>
            </a:r>
            <a:r>
              <a:rPr lang="ru-RU" sz="6400" dirty="0" smtClean="0"/>
              <a:t>Деревянный держатель </a:t>
            </a:r>
            <a:r>
              <a:rPr lang="ru-RU" sz="6400" dirty="0"/>
              <a:t>из дерева», так как </a:t>
            </a:r>
            <a:r>
              <a:rPr lang="ru-RU" sz="6400" dirty="0" smtClean="0"/>
              <a:t>на данный день это актуально, </a:t>
            </a:r>
            <a:r>
              <a:rPr lang="ru-RU" sz="6400" dirty="0"/>
              <a:t>и такие изделия очень ценятся.</a:t>
            </a:r>
          </a:p>
          <a:p>
            <a:endParaRPr lang="ru-RU" sz="6400" dirty="0" smtClean="0"/>
          </a:p>
          <a:p>
            <a:r>
              <a:rPr lang="ru-RU" sz="6400" dirty="0" smtClean="0"/>
              <a:t>Цель </a:t>
            </a:r>
            <a:r>
              <a:rPr lang="ru-RU" sz="6400" dirty="0"/>
              <a:t>моего проекта в том, чтобы мое изделие служило предметом декора и </a:t>
            </a:r>
            <a:r>
              <a:rPr lang="ru-RU" sz="6400" dirty="0" smtClean="0"/>
              <a:t>упрощало использование смартфона.</a:t>
            </a:r>
            <a:endParaRPr lang="ru-RU" sz="6400" dirty="0"/>
          </a:p>
          <a:p>
            <a:endParaRPr lang="ru-RU" sz="6400" dirty="0" smtClean="0"/>
          </a:p>
          <a:p>
            <a:r>
              <a:rPr lang="ru-RU" sz="6400" dirty="0" smtClean="0"/>
              <a:t>В </a:t>
            </a:r>
            <a:r>
              <a:rPr lang="ru-RU" sz="6400" dirty="0"/>
              <a:t>магазинах нет подобных изделий, поэтому его нужно делать своими руками это принесет массу положительных эмоций при изготовлении.</a:t>
            </a:r>
          </a:p>
          <a:p>
            <a:endParaRPr lang="ru-RU" sz="6400" dirty="0" smtClean="0"/>
          </a:p>
          <a:p>
            <a:r>
              <a:rPr lang="ru-RU" sz="6400" dirty="0" smtClean="0"/>
              <a:t>Я </a:t>
            </a:r>
            <a:r>
              <a:rPr lang="ru-RU" sz="6400" dirty="0"/>
              <a:t>выбрал в качестве материала для изготовления фанеру, потому что она более простая в использовании моего проекта.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543800" cy="121007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Выбор и обоснование проекта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49" y="1124744"/>
            <a:ext cx="4077072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4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99592" y="5025715"/>
            <a:ext cx="7086600" cy="1509712"/>
          </a:xfrm>
        </p:spPr>
        <p:txBody>
          <a:bodyPr/>
          <a:lstStyle/>
          <a:p>
            <a:r>
              <a:rPr lang="ru-RU" dirty="0"/>
              <a:t>Познакомившись с различными вариантами, я решил сделать </a:t>
            </a:r>
            <a:r>
              <a:rPr lang="ru-RU" dirty="0" smtClean="0"/>
              <a:t> последнюю подставку, так как она будет хорошо смотреться на моем телефоне.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120680" cy="86825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Выбор модели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93207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720571" cy="363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\Desktop\Илья\Новая папка\IMG_3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00" y="-10972800"/>
            <a:ext cx="96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Илья\Новая папка\IMG_3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4" y="1996985"/>
            <a:ext cx="3478776" cy="260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dirty="0"/>
              <a:t>ПЕРЕД НАЧАЛОМ РАБОТЫ РАБОЧЕЕ МЕСТО ДОЛЖНО</a:t>
            </a:r>
          </a:p>
          <a:p>
            <a:pPr marL="137160" indent="0">
              <a:buNone/>
            </a:pPr>
            <a:r>
              <a:rPr lang="ru-RU" sz="1800" dirty="0"/>
              <a:t>БЫТЬ ТЩАТЕЛЬНО ПРИГОТОВЛЕНО, ИНСТРУМЕНТЫ И</a:t>
            </a:r>
          </a:p>
          <a:p>
            <a:pPr marL="137160" indent="0">
              <a:buNone/>
            </a:pPr>
            <a:r>
              <a:rPr lang="ru-RU" sz="1800" dirty="0"/>
              <a:t>ПРИСПОСОБЛЕНИЯ ПРОВЕРЕНЫ И РАСПОЛОЖЕНЫ В</a:t>
            </a:r>
          </a:p>
          <a:p>
            <a:pPr marL="137160" indent="0">
              <a:buNone/>
            </a:pPr>
            <a:r>
              <a:rPr lang="ru-RU" sz="1800" dirty="0"/>
              <a:t>НЕОБХОДИМОМ ДЛЯ РАБОТЫ ПОРЯДКЕ;</a:t>
            </a:r>
          </a:p>
          <a:p>
            <a:pPr marL="137160" indent="0">
              <a:buNone/>
            </a:pPr>
            <a:r>
              <a:rPr lang="ru-RU" sz="1800" dirty="0"/>
              <a:t>ВСЕ ПРЕДМЕТЫ, КОТОРЫЕ ТРЕБУЮТСЯ ВО ВРЕМЯ</a:t>
            </a:r>
          </a:p>
          <a:p>
            <a:pPr marL="137160" indent="0">
              <a:buNone/>
            </a:pPr>
            <a:r>
              <a:rPr lang="ru-RU" sz="1800" dirty="0"/>
              <a:t>РАБОТЫ ЛЕВОЙ РУКОЙ, РАЗМЕЩАЮТ СЛЕВА, А</a:t>
            </a:r>
          </a:p>
          <a:p>
            <a:pPr marL="137160" indent="0">
              <a:buNone/>
            </a:pPr>
            <a:r>
              <a:rPr lang="ru-RU" sz="1800" dirty="0"/>
              <a:t>ПРАВЫЕ СПРАВА;</a:t>
            </a:r>
          </a:p>
          <a:p>
            <a:pPr marL="137160" indent="0">
              <a:buNone/>
            </a:pPr>
            <a:r>
              <a:rPr lang="ru-RU" sz="1800" dirty="0"/>
              <a:t>ЗАЧИЩАТЬ ИЗДЕЛИЕ НАПИЛЬНИКОМ С НАДЕЖНОЙ</a:t>
            </a:r>
          </a:p>
          <a:p>
            <a:pPr marL="137160" indent="0">
              <a:buNone/>
            </a:pPr>
            <a:r>
              <a:rPr lang="ru-RU" sz="1800" dirty="0"/>
              <a:t>РУЧКОЙ.</a:t>
            </a:r>
          </a:p>
          <a:p>
            <a:pPr marL="137160" indent="0">
              <a:buNone/>
            </a:pPr>
            <a:r>
              <a:rPr lang="ru-RU" sz="1800" dirty="0"/>
              <a:t>КАЖДЫЙ ПРЕДМЕТ ДОЛЖЕН ИМЕТЬ СВОЕ</a:t>
            </a:r>
          </a:p>
          <a:p>
            <a:pPr marL="137160" indent="0">
              <a:buNone/>
            </a:pPr>
            <a:r>
              <a:rPr lang="ru-RU" sz="1800" dirty="0"/>
              <a:t>ПОСТОЯННОЕ МЕСТО, ИНСТРУМЕНТЫ НЕЛЬЗЯ КЛАСТЬ</a:t>
            </a:r>
          </a:p>
          <a:p>
            <a:pPr marL="137160" indent="0">
              <a:buNone/>
            </a:pPr>
            <a:r>
              <a:rPr lang="ru-RU" sz="1800" dirty="0"/>
              <a:t>ДРУГ НА ДРУГА ИЛИ НА МЕТАЛЛИЧЕСКИЕ ПРЕДМЕТЫ;</a:t>
            </a:r>
          </a:p>
          <a:p>
            <a:pPr marL="137160" indent="0">
              <a:buNone/>
            </a:pPr>
            <a:r>
              <a:rPr lang="ru-RU" sz="1800" dirty="0"/>
              <a:t>НЕЛЬЗЯ СДУВАТЬ ШЛИФОВАЛЬНУЮ ПЫЛЬ.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Правила безопасной работы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216470"/>
              </p:ext>
            </p:extLst>
          </p:nvPr>
        </p:nvGraphicFramePr>
        <p:xfrm>
          <a:off x="0" y="604736"/>
          <a:ext cx="9001156" cy="6094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8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6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8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Выбор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фанеры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Подготовка к вырезанию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Карандаш, части,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фанера, верстак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Вырезание заготовки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Лобзик, пилка, верстак, ласточка,  фанера с нарисованными частями </a:t>
                      </a: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Зачищение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заготовки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Части заготовки, наждачная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бумага, верстак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Склеивание заготовки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Части заготовки, клей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верстак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Сушение заготовки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Заготовка, верстак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Покрытие лаком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Изделие, лак,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кисть, верстак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15" marR="37815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7" y="-459432"/>
            <a:ext cx="8229600" cy="116152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Технологическая карта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User\AppData\Local\Microsoft\Windows\Temporary Internet Files\Content.Word\IMG_E18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8720" y="69636"/>
            <a:ext cx="734097" cy="199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User\Desktop\Илья\Новая папка\IMG_3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99" y="1628800"/>
            <a:ext cx="2022977" cy="89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93" y="2636912"/>
            <a:ext cx="20240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User\Desktop\Илья\Новая папка\IMG_38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81" y="3645024"/>
            <a:ext cx="2003695" cy="7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46353" y="3854028"/>
            <a:ext cx="823511" cy="200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6353" y="4677539"/>
            <a:ext cx="823511" cy="200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06175" y="5343568"/>
            <a:ext cx="506210" cy="200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1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6347048" cy="482457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/>
          </a:p>
          <a:p>
            <a:r>
              <a:rPr lang="ru-RU" dirty="0"/>
              <a:t>Фанера – 80 </a:t>
            </a:r>
            <a:r>
              <a:rPr lang="ru-RU" dirty="0" smtClean="0"/>
              <a:t>рублей</a:t>
            </a:r>
            <a:r>
              <a:rPr lang="ru-RU" dirty="0"/>
              <a:t> </a:t>
            </a:r>
          </a:p>
          <a:p>
            <a:r>
              <a:rPr lang="ru-RU" dirty="0" smtClean="0"/>
              <a:t>Лобзик </a:t>
            </a:r>
            <a:r>
              <a:rPr lang="ru-RU" dirty="0"/>
              <a:t>– </a:t>
            </a:r>
            <a:r>
              <a:rPr lang="ru-RU" dirty="0" smtClean="0"/>
              <a:t>есть в наличии</a:t>
            </a:r>
          </a:p>
          <a:p>
            <a:r>
              <a:rPr lang="ru-RU" dirty="0" smtClean="0"/>
              <a:t>Пилки </a:t>
            </a:r>
            <a:r>
              <a:rPr lang="ru-RU" dirty="0"/>
              <a:t>– 20 </a:t>
            </a:r>
            <a:r>
              <a:rPr lang="ru-RU" dirty="0" smtClean="0"/>
              <a:t>рублей</a:t>
            </a:r>
          </a:p>
          <a:p>
            <a:r>
              <a:rPr lang="ru-RU" dirty="0" smtClean="0"/>
              <a:t>Рейки – 20 рублей</a:t>
            </a:r>
          </a:p>
          <a:p>
            <a:r>
              <a:rPr lang="ru-RU" dirty="0" smtClean="0"/>
              <a:t>Морилка –</a:t>
            </a:r>
            <a:r>
              <a:rPr lang="ru-RU" dirty="0"/>
              <a:t>2</a:t>
            </a:r>
            <a:r>
              <a:rPr lang="ru-RU" dirty="0" smtClean="0"/>
              <a:t>0 рублей </a:t>
            </a:r>
            <a:endParaRPr lang="ru-RU" dirty="0"/>
          </a:p>
          <a:p>
            <a:r>
              <a:rPr lang="ru-RU" dirty="0"/>
              <a:t>Кисть – 15 </a:t>
            </a:r>
            <a:r>
              <a:rPr lang="ru-RU" dirty="0" smtClean="0"/>
              <a:t>рублей</a:t>
            </a:r>
            <a:endParaRPr lang="ru-RU" dirty="0"/>
          </a:p>
          <a:p>
            <a:r>
              <a:rPr lang="ru-RU" dirty="0"/>
              <a:t>Время работы – 3</a:t>
            </a:r>
            <a:r>
              <a:rPr lang="ru-RU" dirty="0" smtClean="0"/>
              <a:t> часа</a:t>
            </a:r>
          </a:p>
          <a:p>
            <a:r>
              <a:rPr lang="ru-RU" dirty="0" smtClean="0"/>
              <a:t>Стоимость моих работ – 150 рублей в час</a:t>
            </a:r>
          </a:p>
          <a:p>
            <a:r>
              <a:rPr lang="ru-RU" dirty="0" smtClean="0"/>
              <a:t>Итог: стоимость всех работ, инструментов= 605 рублей.</a:t>
            </a:r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68" y="883568"/>
            <a:ext cx="7543800" cy="9144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Экономическое обоснование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847356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9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92896"/>
            <a:ext cx="6096000" cy="3657599"/>
          </a:xfrm>
        </p:spPr>
        <p:txBody>
          <a:bodyPr>
            <a:normAutofit fontScale="25000" lnSpcReduction="20000"/>
          </a:bodyPr>
          <a:lstStyle/>
          <a:p>
            <a:pPr marL="137160" indent="0">
              <a:buNone/>
            </a:pPr>
            <a:r>
              <a:rPr lang="ru-RU" sz="9600" dirty="0"/>
              <a:t>При изготовлении декоративной совы из дерева использовались экологически чистые и безопасные материалы.</a:t>
            </a:r>
          </a:p>
          <a:p>
            <a:pPr marL="137160" indent="0">
              <a:buNone/>
            </a:pPr>
            <a:r>
              <a:rPr lang="ru-RU" sz="9600" dirty="0"/>
              <a:t> </a:t>
            </a:r>
          </a:p>
          <a:p>
            <a:pPr marL="137160" indent="0">
              <a:buNone/>
            </a:pPr>
            <a:r>
              <a:rPr lang="ru-RU" sz="9600" dirty="0"/>
              <a:t>Отходы производства – опилки, экологически чистые, их можно использовать как вторичное сырье. Отходы могут быть легко утилизированы.</a:t>
            </a:r>
          </a:p>
          <a:p>
            <a:pPr marL="137160" indent="0">
              <a:buNone/>
            </a:pPr>
            <a:r>
              <a:rPr lang="ru-RU" sz="9600" dirty="0"/>
              <a:t> </a:t>
            </a:r>
          </a:p>
          <a:p>
            <a:pPr marL="137160" indent="0">
              <a:buNone/>
            </a:pPr>
            <a:r>
              <a:rPr lang="ru-RU" sz="9600" dirty="0"/>
              <a:t>Основным материалом при изготовлении изделию служила древесина, которая служит человеку на протяжении многих веков для изготовления чего либо.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543800" cy="914400"/>
          </a:xfrm>
        </p:spPr>
        <p:txBody>
          <a:bodyPr/>
          <a:lstStyle/>
          <a:p>
            <a:r>
              <a:rPr lang="ru-RU" dirty="0">
                <a:effectLst/>
              </a:rPr>
              <a:t> </a:t>
            </a:r>
            <a:r>
              <a:rPr lang="ru-RU" dirty="0">
                <a:solidFill>
                  <a:srgbClr val="FF0000"/>
                </a:solidFill>
                <a:effectLst/>
              </a:rPr>
              <a:t>Экологическое обоснование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216</TotalTime>
  <Words>373</Words>
  <Application>Microsoft Office PowerPoint</Application>
  <PresentationFormat>Экран (4:3)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Palatino Linotype</vt:lpstr>
      <vt:lpstr>Times New Roman</vt:lpstr>
      <vt:lpstr>Wingdings</vt:lpstr>
      <vt:lpstr>Базовая</vt:lpstr>
      <vt:lpstr>Творческий проект «Деревянная подставка для телефона»</vt:lpstr>
      <vt:lpstr>Содержание</vt:lpstr>
      <vt:lpstr>       Цель:  Применить навыки и творческие способности для изготовления декоративного держателя из дерева. </vt:lpstr>
      <vt:lpstr>Выбор и обоснование проекта</vt:lpstr>
      <vt:lpstr>Выбор модели</vt:lpstr>
      <vt:lpstr>Правила безопасной работы</vt:lpstr>
      <vt:lpstr>Технологическая карта</vt:lpstr>
      <vt:lpstr>Экономическое обоснование</vt:lpstr>
      <vt:lpstr> Экологическое обоснование</vt:lpstr>
      <vt:lpstr>Презентация PowerPoint</vt:lpstr>
      <vt:lpstr>Реклама проекта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«Декоративная сова»</dc:title>
  <dc:creator>User</dc:creator>
  <cp:lastModifiedBy>Пользователь</cp:lastModifiedBy>
  <cp:revision>26</cp:revision>
  <dcterms:created xsi:type="dcterms:W3CDTF">2019-11-17T08:16:58Z</dcterms:created>
  <dcterms:modified xsi:type="dcterms:W3CDTF">2020-11-16T17:27:05Z</dcterms:modified>
</cp:coreProperties>
</file>