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FFAE-344B-439A-B2D7-4E569C75B969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69BF-4B36-4CFB-AEDF-C920858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93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FFAE-344B-439A-B2D7-4E569C75B969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69BF-4B36-4CFB-AEDF-C920858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6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FFAE-344B-439A-B2D7-4E569C75B969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69BF-4B36-4CFB-AEDF-C920858F8BF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66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FFAE-344B-439A-B2D7-4E569C75B969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69BF-4B36-4CFB-AEDF-C920858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420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FFAE-344B-439A-B2D7-4E569C75B969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69BF-4B36-4CFB-AEDF-C920858F8BF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7472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FFAE-344B-439A-B2D7-4E569C75B969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69BF-4B36-4CFB-AEDF-C920858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46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FFAE-344B-439A-B2D7-4E569C75B969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69BF-4B36-4CFB-AEDF-C920858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259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FFAE-344B-439A-B2D7-4E569C75B969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69BF-4B36-4CFB-AEDF-C920858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1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FFAE-344B-439A-B2D7-4E569C75B969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69BF-4B36-4CFB-AEDF-C920858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1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FFAE-344B-439A-B2D7-4E569C75B969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69BF-4B36-4CFB-AEDF-C920858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40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FFAE-344B-439A-B2D7-4E569C75B969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69BF-4B36-4CFB-AEDF-C920858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62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FFAE-344B-439A-B2D7-4E569C75B969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69BF-4B36-4CFB-AEDF-C920858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41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FFAE-344B-439A-B2D7-4E569C75B969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69BF-4B36-4CFB-AEDF-C920858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FFAE-344B-439A-B2D7-4E569C75B969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69BF-4B36-4CFB-AEDF-C920858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54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FFAE-344B-439A-B2D7-4E569C75B969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69BF-4B36-4CFB-AEDF-C920858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8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FFAE-344B-439A-B2D7-4E569C75B969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069BF-4B36-4CFB-AEDF-C920858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64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5FFAE-344B-439A-B2D7-4E569C75B969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F069BF-4B36-4CFB-AEDF-C920858F8B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83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7806" y="1122363"/>
            <a:ext cx="8630194" cy="837066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Синичкин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день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26196" y="2597563"/>
            <a:ext cx="2481944" cy="36353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9486" y="3174274"/>
            <a:ext cx="3635365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93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занятия: формировать умение детей составлять аппликацию птицы.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/>
          <a:lstStyle/>
          <a:p>
            <a:r>
              <a:rPr lang="ru-RU" sz="1400" dirty="0" smtClean="0"/>
              <a:t>1. </a:t>
            </a:r>
            <a:r>
              <a:rPr lang="ru-RU" sz="1200" dirty="0" smtClean="0"/>
              <a:t>Нам понадобится лист </a:t>
            </a:r>
            <a:r>
              <a:rPr lang="ru-RU" sz="1200" dirty="0" err="1" smtClean="0"/>
              <a:t>желтго</a:t>
            </a:r>
            <a:r>
              <a:rPr lang="ru-RU" sz="1200" dirty="0" smtClean="0"/>
              <a:t> и лист черного картона, ножницы, клей и немного пластилина черного и белого.</a:t>
            </a:r>
            <a:endParaRPr lang="ru-RU" sz="1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820194"/>
            <a:ext cx="4184650" cy="313848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200" dirty="0"/>
              <a:t>2</a:t>
            </a:r>
            <a:r>
              <a:rPr lang="ru-RU" sz="1200" dirty="0" smtClean="0"/>
              <a:t>. Вырезаем из желтого картона круг для туловища,  из черного – крылья, полоску для хвоста и голову синички</a:t>
            </a:r>
            <a:endParaRPr lang="ru-RU" sz="12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819599"/>
            <a:ext cx="4186237" cy="3139677"/>
          </a:xfrm>
        </p:spPr>
      </p:pic>
    </p:spTree>
    <p:extLst>
      <p:ext uri="{BB962C8B-B14F-4D97-AF65-F5344CB8AC3E}">
        <p14:creationId xmlns:p14="http://schemas.microsoft.com/office/powerpoint/2010/main" val="422659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3. Сгибаем пополам круг и полоску, и приклеиваем все детали к туловищу синички</a:t>
            </a:r>
            <a:endParaRPr lang="ru-RU" sz="1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820194"/>
            <a:ext cx="4184650" cy="313848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200" dirty="0" smtClean="0"/>
              <a:t>4. Когда все склеим, делаем глазки и щечки из пластилина</a:t>
            </a:r>
            <a:endParaRPr lang="ru-RU" sz="1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2819599"/>
            <a:ext cx="4186237" cy="3139677"/>
          </a:xfrm>
        </p:spPr>
      </p:pic>
    </p:spTree>
    <p:extLst>
      <p:ext uri="{BB962C8B-B14F-4D97-AF65-F5344CB8AC3E}">
        <p14:creationId xmlns:p14="http://schemas.microsoft.com/office/powerpoint/2010/main" val="386802851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81</Words>
  <Application>Microsoft Office PowerPoint</Application>
  <PresentationFormat>Широкоэкранный</PresentationFormat>
  <Paragraphs>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Аспект</vt:lpstr>
      <vt:lpstr>Синичкин день</vt:lpstr>
      <vt:lpstr>Цель занятия: формировать умение детей составлять аппликацию птицы.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Синичкин день</dc:title>
  <dc:creator>Виктор Куприянов</dc:creator>
  <cp:lastModifiedBy>Виктор Куприянов</cp:lastModifiedBy>
  <cp:revision>2</cp:revision>
  <dcterms:created xsi:type="dcterms:W3CDTF">2020-11-15T11:13:40Z</dcterms:created>
  <dcterms:modified xsi:type="dcterms:W3CDTF">2020-11-15T11:24:53Z</dcterms:modified>
</cp:coreProperties>
</file>