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69" y="188640"/>
            <a:ext cx="65980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 81»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Магнитогорска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87244"/>
            <a:ext cx="72572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– мы помним, мы гордимся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в группах дошкольного возраста (для ДОУ, реализующих ООП ДО ДОУ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Чернова И.В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025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://nsportal.ru/detskiy-sad/raznoe/2015/09/14/kartoteka-stihov-k-9-maya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150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05670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://www.maam.ru/kartinki/detskie/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Лэпбук%20к%209%20мая%20«День%20Победы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170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://nsportal.ru/detskiy-sad/raznoe/2020/03/25/papka-peredvizhka-goroda-geroi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836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://ok.ru/amelicaforkids/topic/66768777937019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" y="404664"/>
            <a:ext cx="7488832" cy="622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8424936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100645"/>
            <a:ext cx="9396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«Писатели и поэты периода Великой отечественной войны»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Георгиевской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«Награды времен Великой Отечественной войны»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«Города герои»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«Обмундирование солдата 1941-1945»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47" y="188640"/>
            <a:ext cx="5116709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93159"/>
            <a:ext cx="27433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«Оружие победы»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герои»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стихотворений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99851" cy="4155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58112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«Теневое лото День победы»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лишнее ордена и медали»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«Судоку- 9 мая»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«Составь картинку»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«Проведи солдата по дороге»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«Арт-лото подбери транспорт»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«Составь картинку по цифрам и буквам»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188"/>
            <a:ext cx="817240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653136"/>
            <a:ext cx="691276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«Теневое лото-День победы»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лишнее- Ордена и медали»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«Судоку– 9 мая»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«Составь картинку»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34989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509120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Арт лото –Подбери транспорт»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«Проведи солдата по дороге»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«Составь картинку»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3"/>
            <a:ext cx="6048672" cy="2941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6564846" cy="3192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0341" y="2056922"/>
            <a:ext cx="25936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9942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3528391" cy="4267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687"/>
            <a:ext cx="4814826" cy="4267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854040"/>
            <a:ext cx="322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«Вечный огонь»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246" y="4900207"/>
            <a:ext cx="366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«Кинолента славы»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260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</dc:creator>
  <cp:lastModifiedBy>аа</cp:lastModifiedBy>
  <cp:revision>12</cp:revision>
  <dcterms:created xsi:type="dcterms:W3CDTF">2020-09-15T14:38:46Z</dcterms:created>
  <dcterms:modified xsi:type="dcterms:W3CDTF">2020-11-22T14:27:51Z</dcterms:modified>
</cp:coreProperties>
</file>