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0" r:id="rId10"/>
    <p:sldId id="264" r:id="rId11"/>
    <p:sldId id="265" r:id="rId12"/>
    <p:sldId id="266" r:id="rId13"/>
    <p:sldId id="267" r:id="rId14"/>
    <p:sldId id="268" r:id="rId15"/>
    <p:sldId id="269" r:id="rId16"/>
    <p:sldId id="271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56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08.11.2020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МБДОУ ДС «Тополек»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г.Волгодонска</a:t>
            </a:r>
            <a:b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Ростовской области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691680" y="1700808"/>
            <a:ext cx="5544616" cy="252028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Дикие животные </a:t>
            </a:r>
          </a:p>
          <a:p>
            <a:pPr>
              <a:buNone/>
            </a:pPr>
            <a:r>
              <a:rPr lang="ru-RU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и </a:t>
            </a:r>
          </a:p>
          <a:p>
            <a:pPr>
              <a:buNone/>
            </a:pPr>
            <a:r>
              <a:rPr lang="ru-RU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их детеныши</a:t>
            </a:r>
            <a:endParaRPr lang="ru-RU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3059832" y="4869160"/>
            <a:ext cx="5626968" cy="1257003"/>
          </a:xfrm>
        </p:spPr>
        <p:txBody>
          <a:bodyPr/>
          <a:lstStyle/>
          <a:p>
            <a:pPr>
              <a:buNone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779912" y="5445224"/>
            <a:ext cx="51125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Выполнил воспитатель высшей </a:t>
            </a:r>
          </a:p>
          <a:p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квалификационной категории:</a:t>
            </a:r>
          </a:p>
          <a:p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Третьяк О.А.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3"/>
          <p:cNvSpPr>
            <a:spLocks noGrp="1"/>
          </p:cNvSpPr>
          <p:nvPr>
            <p:ph sz="half" idx="1"/>
          </p:nvPr>
        </p:nvSpPr>
        <p:spPr>
          <a:xfrm>
            <a:off x="251520" y="980728"/>
            <a:ext cx="8641208" cy="4248770"/>
          </a:xfrm>
        </p:spPr>
        <p:txBody>
          <a:bodyPr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Д/и</a:t>
            </a:r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мамы ищут деток</a:t>
            </a:r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-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Пришли мамы забирать своих деток и не могут найти. Поможем мамам.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За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кем пришла волчица? … (</a:t>
            </a:r>
            <a:r>
              <a:rPr lang="ru-RU" b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 волчонком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Закрепляем </a:t>
            </a:r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умение употреблять в речи существительные </a:t>
            </a:r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уменьшительно-ласкательной </a:t>
            </a:r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формы в творительном  падеже.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еж.pn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2267744" y="1124744"/>
            <a:ext cx="4176687" cy="2591732"/>
          </a:xfrm>
        </p:spPr>
      </p:pic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7704" y="4293096"/>
            <a:ext cx="5075639" cy="2159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бельчонок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4437112"/>
            <a:ext cx="1790700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бельчонок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2348880"/>
            <a:ext cx="1790700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 descr="C:\Users\admin\Desktop\дикие животные\белка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764704"/>
            <a:ext cx="4597731" cy="4608512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1волченок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004048" y="4437112"/>
            <a:ext cx="2438400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1волченок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6516216" y="2492896"/>
            <a:ext cx="2438400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 descr="C:\Users\admin\Desktop\дикие животные\волк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664" y="2996952"/>
            <a:ext cx="3276854" cy="3384376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лиса.pn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1619672" y="2060848"/>
            <a:ext cx="3096344" cy="4101753"/>
          </a:xfrm>
        </p:spPr>
      </p:pic>
      <p:pic>
        <p:nvPicPr>
          <p:cNvPr id="5" name="Picture 12" descr="лисята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3789040"/>
            <a:ext cx="4038600" cy="2847975"/>
          </a:xfrm>
          <a:noFill/>
          <a:ln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3933056"/>
            <a:ext cx="4434644" cy="256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Содержимое 7" descr="медведь 0.pn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755576" y="1268760"/>
            <a:ext cx="3960903" cy="4525963"/>
          </a:xfrm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2080" y="274638"/>
            <a:ext cx="3394720" cy="706090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Алевтина </a:t>
            </a:r>
            <a:r>
              <a:rPr lang="ru-RU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Зайцева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908720"/>
            <a:ext cx="4495800" cy="5760640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ru-RU" sz="3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ru-RU" sz="51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Лес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Лес стоит зелёный, стройный</a:t>
            </a:r>
            <a:br>
              <a:rPr lang="ru-RU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Будто крепости стена.</a:t>
            </a:r>
            <a:br>
              <a:rPr lang="ru-RU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 виду тихий и спокойный,</a:t>
            </a:r>
            <a:br>
              <a:rPr lang="ru-RU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Как отпевшая струна.</a:t>
            </a:r>
            <a:br>
              <a:rPr lang="ru-RU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Ухо же тотчас услышит,</a:t>
            </a:r>
            <a:br>
              <a:rPr lang="ru-RU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Лишь войдёшь в него, мой друг,</a:t>
            </a:r>
            <a:br>
              <a:rPr lang="ru-RU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Под его надёжной крышей</a:t>
            </a:r>
            <a:br>
              <a:rPr lang="ru-RU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Птичий хор и дятла стук.</a:t>
            </a:r>
            <a:br>
              <a:rPr lang="ru-RU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 звериные дорожки</a:t>
            </a:r>
            <a:br>
              <a:rPr lang="ru-RU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Глаз увидит наяву.</a:t>
            </a:r>
            <a:br>
              <a:rPr lang="ru-RU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нём грибов и ягод брошки</a:t>
            </a:r>
            <a:br>
              <a:rPr lang="ru-RU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Бросил кто-то на траву.</a:t>
            </a:r>
            <a:r>
              <a:rPr lang="ru-RU" sz="3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4427984" y="1196752"/>
            <a:ext cx="4968552" cy="5976664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51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Цвет </a:t>
            </a:r>
            <a:r>
              <a:rPr lang="ru-RU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красавицы-калины</a:t>
            </a:r>
            <a:br>
              <a:rPr lang="ru-RU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Между сосен и берёз</a:t>
            </a:r>
            <a:br>
              <a:rPr lang="ru-RU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шлейфе тонкой паутины</a:t>
            </a:r>
            <a:br>
              <a:rPr lang="ru-RU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Манит бабочек, стрекоз.</a:t>
            </a:r>
            <a:br>
              <a:rPr lang="ru-RU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Буреломы и пригорки</a:t>
            </a:r>
            <a:br>
              <a:rPr lang="ru-RU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Всем следам наперерез,</a:t>
            </a:r>
            <a:br>
              <a:rPr lang="ru-RU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Муравейники и норки…</a:t>
            </a:r>
            <a:br>
              <a:rPr lang="ru-RU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 всему стал домом лес.</a:t>
            </a:r>
            <a:endParaRPr lang="ru-RU" sz="4400" b="1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1619672" y="692697"/>
            <a:ext cx="5482952" cy="3024336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Он живёт в норе под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ёлкой,</a:t>
            </a:r>
          </a:p>
          <a:p>
            <a:pPr>
              <a:buNone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Носит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колкие иголки. </a:t>
            </a:r>
            <a:endPara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Если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вдруг клубком свернётся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</a:p>
          <a:p>
            <a:pPr>
              <a:buNone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Хищный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зверь ни с чем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вернётся.</a:t>
            </a:r>
          </a:p>
          <a:p>
            <a:pPr>
              <a:buNone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зубы, в лапы не возьмёшь </a:t>
            </a:r>
            <a:endPara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Как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его прозвали?...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 descr="еж.pn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2555776" y="4365104"/>
            <a:ext cx="3421100" cy="2122873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611560" y="764704"/>
            <a:ext cx="5472608" cy="2808312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Ярко-рыжая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краса.</a:t>
            </a:r>
          </a:p>
          <a:p>
            <a:pPr>
              <a:buNone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Ловит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рыбку –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чудеса.</a:t>
            </a:r>
          </a:p>
          <a:p>
            <a:pPr>
              <a:buNone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Хитро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глазками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сверкнёт,</a:t>
            </a:r>
          </a:p>
          <a:p>
            <a:pPr>
              <a:buNone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Пышным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хвостиком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махнёт</a:t>
            </a:r>
          </a:p>
          <a:p>
            <a:pPr>
              <a:buNone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умчится, вдруг, в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леса.</a:t>
            </a:r>
          </a:p>
          <a:p>
            <a:pPr>
              <a:buNone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Как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зовут её?..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 descr="лиса.pn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2771800" y="2132856"/>
            <a:ext cx="3445586" cy="4725144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980728"/>
            <a:ext cx="5040560" cy="2520279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Ночью воет он в лесу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buNone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«Я ягнёнка </a:t>
            </a: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унесу-у-у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!» </a:t>
            </a:r>
            <a:endPara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зайцах тоже знает толк </a:t>
            </a:r>
            <a:endPara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Злой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голодный серый ...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admin\Desktop\волк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3140968"/>
            <a:ext cx="3528392" cy="3573016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67944" y="548680"/>
            <a:ext cx="4845224" cy="460851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Вперевалку зверь идёт </a:t>
            </a:r>
            <a:endParaRPr lang="ru-RU" sz="2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малину и по мёд. </a:t>
            </a:r>
            <a:endParaRPr lang="ru-RU" sz="2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Любит 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сладкое он очень, </a:t>
            </a:r>
            <a:endParaRPr lang="ru-RU" sz="2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когда приходит осень, </a:t>
            </a:r>
            <a:endParaRPr lang="ru-RU" sz="2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Лезет 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яму до весны, </a:t>
            </a:r>
            <a:endParaRPr lang="ru-RU" sz="2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Где 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он спит и видит сны.</a:t>
            </a:r>
            <a:endParaRPr 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admin\Desktop\медведь 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2204864"/>
            <a:ext cx="3888432" cy="4443153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764704"/>
            <a:ext cx="5688632" cy="3240360"/>
          </a:xfrm>
        </p:spPr>
        <p:txBody>
          <a:bodyPr/>
          <a:lstStyle/>
          <a:p>
            <a:pPr>
              <a:buNone/>
            </a:pP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Хвост пушистою дугой —</a:t>
            </a:r>
          </a:p>
          <a:p>
            <a:pPr>
              <a:buNone/>
            </a:pP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Вам знаком зверёк такой?</a:t>
            </a:r>
          </a:p>
          <a:p>
            <a:pPr>
              <a:buNone/>
            </a:pP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Острозубый, темноглазый,</a:t>
            </a:r>
          </a:p>
          <a:p>
            <a:pPr>
              <a:buNone/>
            </a:pP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 деревьям любит лазать.</a:t>
            </a:r>
          </a:p>
          <a:p>
            <a:pPr>
              <a:buNone/>
            </a:pP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Строит он свой дом в дупле,</a:t>
            </a:r>
          </a:p>
          <a:p>
            <a:pPr>
              <a:buNone/>
            </a:pP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Чтоб зимою жить в тепле.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3074" name="Picture 2" descr="C:\Users\admin\Desktop\белк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536676"/>
            <a:ext cx="4311215" cy="4321324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764704"/>
            <a:ext cx="6120680" cy="2592288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Дом - глубокая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нора,</a:t>
            </a:r>
          </a:p>
          <a:p>
            <a:pPr>
              <a:buNone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Ночь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рабочая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пора,</a:t>
            </a:r>
          </a:p>
          <a:p>
            <a:pPr>
              <a:buNone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Корм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лягушка,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черный жук,</a:t>
            </a:r>
          </a:p>
          <a:p>
            <a:pPr>
              <a:buNone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Там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лесу живет...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admin\Desktop\барсук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7277" y="3717032"/>
            <a:ext cx="4395083" cy="2895277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03848" y="620689"/>
            <a:ext cx="5688632" cy="2664296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Кто по зарослям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идет,</a:t>
            </a:r>
          </a:p>
          <a:p>
            <a:pPr>
              <a:buNone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ходу листву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жует?</a:t>
            </a:r>
          </a:p>
          <a:p>
            <a:pPr>
              <a:buNone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Лучше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 ним гулять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поврозь.</a:t>
            </a:r>
          </a:p>
          <a:p>
            <a:pPr>
              <a:buNone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Этот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зверь — рогатый...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admin\Desktop\лось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489514"/>
            <a:ext cx="4032448" cy="4368486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ru-RU" sz="6000" b="1" dirty="0" err="1" smtClean="0">
                <a:solidFill>
                  <a:schemeClr val="bg1"/>
                </a:solidFill>
                <a:latin typeface="Monotype Corsiva" pitchFamily="66" charset="0"/>
                <a:cs typeface="Times New Roman" pitchFamily="18" charset="0"/>
              </a:rPr>
              <a:t>Физминутка</a:t>
            </a:r>
            <a:endParaRPr lang="ru-RU" sz="6000" b="1" dirty="0">
              <a:solidFill>
                <a:schemeClr val="bg1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980728"/>
            <a:ext cx="8784976" cy="5877272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sz="30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                         «</a:t>
            </a:r>
            <a:r>
              <a:rPr lang="ru-RU" sz="30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Весело в лесу»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Зайцы утром рано встали, (Ходьба на месте)</a:t>
            </a:r>
            <a:b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Весело в лесу играли.</a:t>
            </a:r>
            <a:b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 дорожкам прыг-прыг-прыг! (Прыжки на месте)</a:t>
            </a:r>
            <a:b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Кто к зарядке не привык?</a:t>
            </a:r>
            <a:b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Вот лиса идёт по лесу. (Имитировать движения лисы)</a:t>
            </a:r>
            <a:b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Кто там скачет, интересно? (Пожимание плечами)</a:t>
            </a:r>
            <a:b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Чтоб ответить на вопрос, (Повороты головы вправо – влево,</a:t>
            </a:r>
            <a:b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Тянет лисонька свой нос. руки на поясе)</a:t>
            </a:r>
            <a:b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Но зайчата быстро скачут. (Прыжки на месте)</a:t>
            </a:r>
            <a:b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Как же может быть иначе? (Рывки руками перед грудью)</a:t>
            </a:r>
            <a:b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Тренировки помогают!</a:t>
            </a:r>
            <a:b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 зайчата убегают. (Бег на месте)</a:t>
            </a:r>
            <a:b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Вот голодная лиса (Поднять голову, посмотреть вверх)</a:t>
            </a:r>
            <a:b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Грустно смотрит в небеса. (Потягивания — руки вверх)</a:t>
            </a:r>
            <a:b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Тяжело вздыхает, (Глубокие вдох и выдох)</a:t>
            </a:r>
            <a:b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Садится, отдыхает. (Сесть на корточки)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</TotalTime>
  <Words>273</Words>
  <Application>Microsoft Office PowerPoint</Application>
  <PresentationFormat>Экран (4:3)</PresentationFormat>
  <Paragraphs>54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МБДОУ ДС «Тополек» г.Волгодонска Ростовской области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Физминутка</vt:lpstr>
      <vt:lpstr>Слайд 10</vt:lpstr>
      <vt:lpstr>Слайд 11</vt:lpstr>
      <vt:lpstr>Слайд 12</vt:lpstr>
      <vt:lpstr>Слайд 13</vt:lpstr>
      <vt:lpstr>Слайд 14</vt:lpstr>
      <vt:lpstr>Слайд 15</vt:lpstr>
      <vt:lpstr>Алевтина Зайцева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Windows User</cp:lastModifiedBy>
  <cp:revision>40</cp:revision>
  <dcterms:created xsi:type="dcterms:W3CDTF">2020-11-08T11:40:27Z</dcterms:created>
  <dcterms:modified xsi:type="dcterms:W3CDTF">2020-11-08T19:28:29Z</dcterms:modified>
</cp:coreProperties>
</file>