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63" r:id="rId5"/>
    <p:sldId id="259" r:id="rId6"/>
    <p:sldId id="268" r:id="rId7"/>
    <p:sldId id="260" r:id="rId8"/>
    <p:sldId id="261" r:id="rId9"/>
    <p:sldId id="269" r:id="rId10"/>
    <p:sldId id="262" r:id="rId11"/>
    <p:sldId id="264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501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гостях у сказки.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7" y="476672"/>
            <a:ext cx="2663110" cy="234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93" y="3356992"/>
            <a:ext cx="3672408" cy="271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7994" y="4256840"/>
            <a:ext cx="353500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Учитель нач. классов </a:t>
            </a:r>
          </a:p>
          <a:p>
            <a:pPr algn="ctr"/>
            <a:r>
              <a:rPr lang="ru-RU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Гембель</a:t>
            </a:r>
            <a:r>
              <a:rPr lang="ru-RU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О.В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ГКОУ РО РОЦОНУ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Г. РОСТОВ-НА-ДОНУ.</a:t>
            </a:r>
            <a:endParaRPr lang="ru-RU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8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5263442" cy="374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836712"/>
            <a:ext cx="726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 называется сказка?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262305"/>
            <a:ext cx="290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Теремок.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93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6" y="1468008"/>
            <a:ext cx="6171728" cy="434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26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 называется сказка?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4798" y="3284984"/>
            <a:ext cx="290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Теремок.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81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844824"/>
            <a:ext cx="575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Молодцы, ребята!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491880" y="2924944"/>
            <a:ext cx="3045398" cy="237626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965" y="1844824"/>
            <a:ext cx="7307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Картинки из интернета.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5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136904" cy="4320480"/>
          </a:xfrm>
          <a:prstGeom prst="rect">
            <a:avLst/>
          </a:prstGeom>
        </p:spPr>
      </p:pic>
      <p:pic>
        <p:nvPicPr>
          <p:cNvPr id="5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311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85033"/>
            <a:ext cx="4536504" cy="335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70232" y="4941168"/>
            <a:ext cx="2125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Репка.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2"/>
            <a:ext cx="726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 называется сказка?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7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245574" cy="321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80928"/>
            <a:ext cx="2232249" cy="3199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620688"/>
            <a:ext cx="6866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Назови героев сказки.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471626"/>
            <a:ext cx="1821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Лиса.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7250" y="1544018"/>
            <a:ext cx="1778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Заяц.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3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462863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29682" y="589370"/>
            <a:ext cx="8120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Назови действующих лиц.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7046" y="1298483"/>
            <a:ext cx="2139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Бабка.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7492" y="2104697"/>
            <a:ext cx="1571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Дед.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7929" y="3867971"/>
            <a:ext cx="247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Внучка.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5357" y="4672892"/>
            <a:ext cx="2270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Жучка.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0406" y="5445224"/>
            <a:ext cx="232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Кошка.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9800" y="5216079"/>
            <a:ext cx="2376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мышка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570" y="2978302"/>
            <a:ext cx="31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Черепаха.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72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4" cy="4752528"/>
          </a:xfrm>
          <a:prstGeom prst="rect">
            <a:avLst/>
          </a:prstGeom>
        </p:spPr>
      </p:pic>
      <p:pic>
        <p:nvPicPr>
          <p:cNvPr id="3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68189"/>
            <a:ext cx="4395525" cy="308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26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 называется сказка?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5380" y="5220622"/>
            <a:ext cx="630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Заюшкина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-избушка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706" y="1803522"/>
            <a:ext cx="2928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Колобок.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934999"/>
            <a:ext cx="2927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Теремок.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132625"/>
            <a:ext cx="389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Лиса и заяц.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06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5" y="2115032"/>
            <a:ext cx="4841089" cy="348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1124744"/>
            <a:ext cx="5273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Что делает заяц?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9168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грустит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2848254"/>
            <a:ext cx="2214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плачет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806915"/>
            <a:ext cx="2856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радуется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730245"/>
            <a:ext cx="2428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убегает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191910"/>
            <a:ext cx="1499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спит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1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4464496"/>
          </a:xfrm>
          <a:prstGeom prst="rect">
            <a:avLst/>
          </a:prstGeom>
        </p:spPr>
      </p:pic>
      <p:pic>
        <p:nvPicPr>
          <p:cNvPr id="3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42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93</Words>
  <Application>Microsoft Office PowerPoint</Application>
  <PresentationFormat>Экран (4:3)</PresentationFormat>
  <Paragraphs>35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В гостях у сказки.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сказки.</dc:title>
  <dc:creator>123</dc:creator>
  <cp:lastModifiedBy>RePack by Diakov</cp:lastModifiedBy>
  <cp:revision>23</cp:revision>
  <dcterms:created xsi:type="dcterms:W3CDTF">2013-12-08T14:09:27Z</dcterms:created>
  <dcterms:modified xsi:type="dcterms:W3CDTF">2017-12-07T15:55:49Z</dcterms:modified>
</cp:coreProperties>
</file>