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050"/>
    <a:srgbClr val="00C9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8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8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3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4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3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5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3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5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9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1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E1B7-E806-4F8B-86F0-69E91E660AB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D521-1FF0-49F9-9498-CEF583987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1900" y="842963"/>
            <a:ext cx="929784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для малышей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удрой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овой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8" y="2798763"/>
            <a:ext cx="4854804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3888" y="1905165"/>
            <a:ext cx="39911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 сегодня дворик наш, 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окошком хмуро.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взяли карандаш, 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чертить фигуры.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5045" y="3995193"/>
            <a:ext cx="6115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бумаги лист, 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ж он бел и чист.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Фломастером ткнём посредине листочка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листе получится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9400" y="3064589"/>
            <a:ext cx="774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9532" y="888689"/>
            <a:ext cx="3014436" cy="24366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64321" y="729693"/>
            <a:ext cx="2663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загадку!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120" y="699645"/>
            <a:ext cx="266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точка?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257715" y="897325"/>
            <a:ext cx="2444436" cy="407365"/>
          </a:xfrm>
          <a:prstGeom prst="line">
            <a:avLst/>
          </a:prstGeom>
          <a:ln w="38100">
            <a:solidFill>
              <a:srgbClr val="FFC000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90404" y="1937743"/>
            <a:ext cx="4741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точек будет очень много, 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через них веду дорогу.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Соединяя точку с точкой, 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начертил дорожку-строчку.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416478" y="2169990"/>
            <a:ext cx="642127" cy="1228945"/>
          </a:xfrm>
          <a:prstGeom prst="line">
            <a:avLst/>
          </a:prstGeom>
          <a:ln w="38100">
            <a:solidFill>
              <a:srgbClr val="FFFF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058605" y="2468206"/>
            <a:ext cx="883583" cy="930729"/>
          </a:xfrm>
          <a:prstGeom prst="line">
            <a:avLst/>
          </a:prstGeom>
          <a:ln w="38100">
            <a:solidFill>
              <a:srgbClr val="FFFF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942188" y="2468206"/>
            <a:ext cx="1931012" cy="930729"/>
          </a:xfrm>
          <a:prstGeom prst="line">
            <a:avLst/>
          </a:prstGeom>
          <a:ln w="38100">
            <a:solidFill>
              <a:srgbClr val="FFFF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2662" y="4138463"/>
            <a:ext cx="571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бывают разные: прямые, волнистые, ломанные, прерывистые.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377354" y="4082038"/>
            <a:ext cx="1036586" cy="10014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>
            <a:off x="6106811" y="4073098"/>
            <a:ext cx="1935864" cy="1048602"/>
          </a:xfrm>
          <a:prstGeom prst="curvedConnector3">
            <a:avLst/>
          </a:prstGeom>
          <a:ln w="38100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279654" y="4207301"/>
            <a:ext cx="493486" cy="914400"/>
          </a:xfrm>
          <a:prstGeom prst="line">
            <a:avLst/>
          </a:prstGeom>
          <a:ln w="38100">
            <a:solidFill>
              <a:srgbClr val="00C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8760369" y="4207301"/>
            <a:ext cx="519028" cy="830996"/>
          </a:xfrm>
          <a:prstGeom prst="line">
            <a:avLst/>
          </a:prstGeom>
          <a:ln w="38100">
            <a:solidFill>
              <a:srgbClr val="00C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9279397" y="4207301"/>
            <a:ext cx="449943" cy="830996"/>
          </a:xfrm>
          <a:prstGeom prst="line">
            <a:avLst/>
          </a:prstGeom>
          <a:ln w="38100">
            <a:solidFill>
              <a:srgbClr val="00C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9729340" y="4207301"/>
            <a:ext cx="519028" cy="914399"/>
          </a:xfrm>
          <a:prstGeom prst="line">
            <a:avLst/>
          </a:prstGeom>
          <a:ln w="38100">
            <a:solidFill>
              <a:srgbClr val="00C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0248368" y="4165599"/>
            <a:ext cx="1522718" cy="956101"/>
          </a:xfrm>
          <a:prstGeom prst="line">
            <a:avLst/>
          </a:prstGeom>
          <a:ln w="38100">
            <a:solidFill>
              <a:srgbClr val="AB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09969" y="1073858"/>
            <a:ext cx="385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– это начало линии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408" y="5549096"/>
            <a:ext cx="1388652" cy="11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2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8560" y="393851"/>
            <a:ext cx="471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геометрическую фигура!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115" y="1123906"/>
            <a:ext cx="1971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вершины,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сторонки –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я?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1BA2A-2131-48E4-8784-8953DAC13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13" y="1040966"/>
            <a:ext cx="1640295" cy="145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90998" y="118657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овал я и не круг,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Треугольнику я друг,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Прямоугольнику я брат,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зовут меня…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115" y="285617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углов у меня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похож на блюдце 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я старинный друг.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меня…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480BEF-74C8-4F32-AA92-C2F97EBAE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24" y="2703419"/>
            <a:ext cx="2420474" cy="166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33ADC3-B7E1-4667-A8D1-4BA17C77F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72" y="4566423"/>
            <a:ext cx="1739515" cy="173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24115" y="476651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взял бы я окружность,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двух сторон немного сжал,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 дети дружно 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бы …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7F5A3D-A22E-4413-9DD9-8C328E586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04" y="1075209"/>
            <a:ext cx="1403589" cy="138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990998" y="285024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 квадрат на уголок –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Ткнулся носом в потолок.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он рос еще дней пять.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теперь его назвать?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D1856F-66F7-4C1A-BE0E-63D25A231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64" y="2703418"/>
            <a:ext cx="1664867" cy="166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990998" y="451983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—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квадрат…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EB7BD9-6FC3-4FA7-87F7-0AA13A673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66" y="4710610"/>
            <a:ext cx="1964262" cy="137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6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4869" y="0"/>
            <a:ext cx="662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 предмет и геометрическую фигуру.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59" y="4357407"/>
            <a:ext cx="1636210" cy="23153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1BA2A-2131-48E4-8784-8953DAC13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02" y="2664107"/>
            <a:ext cx="1640295" cy="145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59" y="756591"/>
            <a:ext cx="1477157" cy="1477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480BEF-74C8-4F32-AA92-C2F97EBAE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12" y="4680303"/>
            <a:ext cx="2420474" cy="166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0" y="2469007"/>
            <a:ext cx="1622033" cy="16531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7F5A3D-A22E-4413-9DD9-8C328E586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56" y="844195"/>
            <a:ext cx="1403589" cy="138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3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69909 0.58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48" y="293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69583 -0.2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-127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71 L 0.69909 -0.3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-14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1572" y="305191"/>
            <a:ext cx="5188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Объёмные геометрические фигуры.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8C16E-471C-4460-8077-E209617EF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5" y="766856"/>
            <a:ext cx="1578570" cy="153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B68DB-D0FE-4C24-BEF0-FC3A9472C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0" y="2459351"/>
            <a:ext cx="1505638" cy="205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92DAB4-89D5-430E-BB95-5D4DA75AB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925">
            <a:off x="-113256" y="4603706"/>
            <a:ext cx="2445831" cy="183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3E34A9-0F75-4180-8349-F8F47DA2B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24" y="2313727"/>
            <a:ext cx="3289104" cy="246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9C21E1-B672-41FB-ABB9-26D57A9D1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01" y="837204"/>
            <a:ext cx="1853380" cy="139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95537" y="986360"/>
            <a:ext cx="4193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Принёс нам ящик почтальон –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Посылка мне и брату.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 – КУБ, в нём шесть сторон,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стороны – квадраты.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537" y="2823260"/>
            <a:ext cx="5401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Цилиндр, что такое? – спросил я у папы.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рассмеялся: - Цилиндр, это шляпа.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иметь представление верное,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Цилиндр, скажем так, это банка консервная.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95537" y="466644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видел картину. На этой картине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ПИРАМИДА в песчаной пустыне.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семи чудес на свете,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момент,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Сохранился только этот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древний монумент.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68795" y="466644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Конус перевёрнутый —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Ваза для цветов.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водой наполню,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букет готов!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0681" y="1178278"/>
            <a:ext cx="38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Удар! Удар! Ещё удар!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 в ворота мячик — ШАР!</a:t>
            </a:r>
          </a:p>
        </p:txBody>
      </p:sp>
    </p:spTree>
    <p:extLst>
      <p:ext uri="{BB962C8B-B14F-4D97-AF65-F5344CB8AC3E}">
        <p14:creationId xmlns:p14="http://schemas.microsoft.com/office/powerpoint/2010/main" val="9927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B214CA-38E3-402D-B685-6068700B5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5" y="0"/>
            <a:ext cx="2657313" cy="177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A0095-F278-4DFD-9DB4-71FC133B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34" y="1771543"/>
            <a:ext cx="1654013" cy="165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9C2659-6A3B-44C9-8205-B95F65C88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1" b="899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" y="3425556"/>
            <a:ext cx="1305714" cy="181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E8E8BD-0657-454A-83E4-8333CF4E8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7" y="5390311"/>
            <a:ext cx="1327990" cy="132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8C16E-471C-4460-8077-E209617EFB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83" y="3701445"/>
            <a:ext cx="1407951" cy="136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5B68DB-D0FE-4C24-BEF0-FC3A9472C7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970" l="9174" r="89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04" y="5087539"/>
            <a:ext cx="1299530" cy="177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3E34A9-0F75-4180-8349-F8F47DA2B7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56" y="1512929"/>
            <a:ext cx="3147744" cy="236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9C21E1-B672-41FB-ABB9-26D57A9D18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51" y="239236"/>
            <a:ext cx="1702014" cy="127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Скругленная соединительная линия 11"/>
          <p:cNvCxnSpPr/>
          <p:nvPr/>
        </p:nvCxnSpPr>
        <p:spPr>
          <a:xfrm>
            <a:off x="2908300" y="885771"/>
            <a:ext cx="6896163" cy="3449215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>
            <a:off x="2908300" y="2713871"/>
            <a:ext cx="6896163" cy="3340435"/>
          </a:xfrm>
          <a:prstGeom prst="curvedConnector3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flipV="1">
            <a:off x="2908299" y="2730429"/>
            <a:ext cx="6869057" cy="1604557"/>
          </a:xfrm>
          <a:prstGeom prst="curved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2908299" y="749300"/>
            <a:ext cx="6841952" cy="5305006"/>
          </a:xfrm>
          <a:prstGeom prst="curvedConnector3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710137" y="36996"/>
            <a:ext cx="6771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 предмет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объёмную геометрическую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фигуру.</a:t>
            </a:r>
          </a:p>
        </p:txBody>
      </p:sp>
    </p:spTree>
    <p:extLst>
      <p:ext uri="{BB962C8B-B14F-4D97-AF65-F5344CB8AC3E}">
        <p14:creationId xmlns:p14="http://schemas.microsoft.com/office/powerpoint/2010/main" val="38529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83" y="4344489"/>
            <a:ext cx="3109498" cy="2513511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4754880" y="-1"/>
            <a:ext cx="5773783" cy="4310743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5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791743" y="593582"/>
            <a:ext cx="3700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что, дружок!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ты познакомился с увлекательным миром геометрии.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Узнал, что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точка и линия, какими бывают линии, изучил геометрические фигуры.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хорошо справился с заданиями, а значит получаешь высокую оценку от Мудрой Совы!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639" y="3134547"/>
            <a:ext cx="1566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БАЛЛОВ!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320366" y="3511584"/>
            <a:ext cx="587830" cy="52180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25"/>
                            </p:stCondLst>
                            <p:childTnLst>
                              <p:par>
                                <p:cTn id="2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237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Геометрия для малышей с Мудрой Совой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2020-12-22T07:58:12Z</dcterms:created>
  <dcterms:modified xsi:type="dcterms:W3CDTF">2020-12-23T13:20:19Z</dcterms:modified>
</cp:coreProperties>
</file>