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5" r:id="rId4"/>
    <p:sldId id="271" r:id="rId5"/>
    <p:sldId id="269" r:id="rId6"/>
    <p:sldId id="270" r:id="rId7"/>
    <p:sldId id="257" r:id="rId8"/>
    <p:sldId id="258" r:id="rId9"/>
    <p:sldId id="259" r:id="rId10"/>
    <p:sldId id="260" r:id="rId11"/>
    <p:sldId id="263" r:id="rId12"/>
    <p:sldId id="277" r:id="rId13"/>
    <p:sldId id="267" r:id="rId14"/>
    <p:sldId id="265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69787B9-3460-4620-AE6D-21CB93F6DB2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06.02.2020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9FF718B-2FBF-4203-B056-4ED59971836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4B45477-76D2-4BFD-BD59-7351764E4F1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06.02.2020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A53A1B-C708-451D-B56E-47764CC9BCE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005-007-.jpg"/>
          <p:cNvPicPr>
            <a:picLocks noChangeAspect="1"/>
          </p:cNvPicPr>
          <p:nvPr/>
        </p:nvPicPr>
        <p:blipFill>
          <a:blip r:embed="rId2"/>
          <a:srcRect r="23810" b="428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0_750b2_fbc9be97_XL.png"/>
          <p:cNvPicPr>
            <a:picLocks noChangeAspect="1"/>
          </p:cNvPicPr>
          <p:nvPr/>
        </p:nvPicPr>
        <p:blipFill>
          <a:blip r:embed="rId3"/>
          <a:srcRect l="6514"/>
          <a:stretch>
            <a:fillRect/>
          </a:stretch>
        </p:blipFill>
        <p:spPr>
          <a:xfrm rot="5400000" flipV="1">
            <a:off x="4860893" y="282588"/>
            <a:ext cx="3357585" cy="3363866"/>
          </a:xfrm>
          <a:prstGeom prst="rect">
            <a:avLst/>
          </a:prstGeom>
        </p:spPr>
      </p:pic>
      <p:pic>
        <p:nvPicPr>
          <p:cNvPr id="10" name="Рисунок 9" descr="rectangle-grunge-frame-4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  <p:sp>
        <p:nvSpPr>
          <p:cNvPr id="8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7" name="Рисунок 6" descr="3e73e281d37d7c82518068edc21e1cf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953537"/>
            <a:ext cx="4547902" cy="1332851"/>
          </a:xfrm>
          <a:prstGeom prst="rect">
            <a:avLst/>
          </a:prstGeom>
        </p:spPr>
      </p:pic>
      <p:pic>
        <p:nvPicPr>
          <p:cNvPr id="11" name="Рисунок 10" descr="309709eb69fdb72837abоо7c53f2e035c4.png"/>
          <p:cNvPicPr>
            <a:picLocks noChangeAspect="1"/>
          </p:cNvPicPr>
          <p:nvPr/>
        </p:nvPicPr>
        <p:blipFill>
          <a:blip r:embed="rId6"/>
          <a:srcRect r="28906"/>
          <a:stretch>
            <a:fillRect/>
          </a:stretch>
        </p:blipFill>
        <p:spPr>
          <a:xfrm>
            <a:off x="214282" y="2490304"/>
            <a:ext cx="4357719" cy="401052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929190" y="857232"/>
            <a:ext cx="3411164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 w="19050">
                  <a:noFill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ontan Deco" pitchFamily="18" charset="0"/>
                <a:ea typeface="+mj-ea"/>
                <a:cs typeface="+mj-cs"/>
              </a:rPr>
              <a:t>Урок мужества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 w="19050">
                  <a:noFill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ontan Deco" pitchFamily="18" charset="0"/>
                <a:ea typeface="+mj-ea"/>
                <a:cs typeface="+mj-cs"/>
              </a:rPr>
              <a:t>«Эхо афганской войны», посвященный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 w="19050">
                  <a:noFill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ontan Deco" pitchFamily="18" charset="0"/>
                <a:ea typeface="+mj-ea"/>
                <a:cs typeface="+mj-cs"/>
              </a:rPr>
              <a:t>дню памяти воинов-интернационалистов</a:t>
            </a:r>
            <a:endParaRPr kumimoji="0" lang="ru-RU" sz="2400" b="0" i="0" u="none" strike="noStrike" kern="1200" cap="none" spc="0" normalizeH="0" baseline="0" noProof="0" dirty="0">
              <a:ln w="19050">
                <a:noFill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Fontan Deco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42910" y="571480"/>
            <a:ext cx="328614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n w="19050">
                  <a:noFill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ontan Deco" pitchFamily="18" charset="0"/>
                <a:ea typeface="+mj-ea"/>
                <a:cs typeface="+mj-cs"/>
              </a:rPr>
              <a:t>15 февраля 1989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n w="19050">
                  <a:noFill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ontan Deco" pitchFamily="18" charset="0"/>
                <a:ea typeface="+mj-ea"/>
                <a:cs typeface="+mj-cs"/>
              </a:rPr>
              <a:t>день вывода советских войск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n w="19050">
                  <a:noFill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ontan Deco" pitchFamily="18" charset="0"/>
                <a:ea typeface="+mj-ea"/>
                <a:cs typeface="+mj-cs"/>
              </a:rPr>
              <a:t>из афганистана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2"/>
          <a:srcRect r="4060"/>
          <a:stretch/>
        </p:blipFill>
        <p:spPr>
          <a:xfrm>
            <a:off x="0" y="0"/>
            <a:ext cx="9144000" cy="6857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2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77ce971ab278a5cb3af1cbc648b1b6--afg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944939"/>
            <a:ext cx="9144032" cy="4968123"/>
          </a:xfrm>
          <a:prstGeom prst="rect">
            <a:avLst/>
          </a:prstGeom>
        </p:spPr>
      </p:pic>
      <p:pic>
        <p:nvPicPr>
          <p:cNvPr id="3" name="Рисунок 2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2"/>
          <a:srcRect r="1128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576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fgan_2017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_27.jpg"/>
          <p:cNvPicPr>
            <a:picLocks noChangeAspect="1"/>
          </p:cNvPicPr>
          <p:nvPr/>
        </p:nvPicPr>
        <p:blipFill>
          <a:blip r:embed="rId2"/>
          <a:srcRect r="7111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3" name="Рисунок 2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риншот 07-02-2019 1003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4"/>
            <a:ext cx="9144032" cy="68751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768_i_middle.jpg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3" name="Рисунок 2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/>
          <p:cNvPicPr/>
          <p:nvPr/>
        </p:nvPicPr>
        <p:blipFill>
          <a:blip r:embed="rId2"/>
          <a:srcRect l="25155" r="5286"/>
          <a:stretch/>
        </p:blipFill>
        <p:spPr>
          <a:xfrm>
            <a:off x="0" y="0"/>
            <a:ext cx="9143640" cy="689112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349920" cy="6857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0" y="-502920"/>
            <a:ext cx="9143640" cy="736056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/>
          <p:cNvPicPr/>
          <p:nvPr/>
        </p:nvPicPr>
        <p:blipFill>
          <a:blip r:embed="rId2"/>
          <a:srcRect l="16054" r="8945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rectangle-grunge-frame-4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21</Words>
  <Application>LibreOffice/5.4.4.2$Linux_x86 LibreOffice_project/40m0$Build-2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 «Время выбрало нас…»</dc:title>
  <dc:subject/>
  <dc:creator>Администратор</dc:creator>
  <dc:description/>
  <cp:lastModifiedBy>Admin</cp:lastModifiedBy>
  <cp:revision>25</cp:revision>
  <dcterms:created xsi:type="dcterms:W3CDTF">2018-02-20T14:06:27Z</dcterms:created>
  <dcterms:modified xsi:type="dcterms:W3CDTF">2020-02-06T06:19:24Z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