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5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0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9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0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4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6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64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9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1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1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2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E25B-22B0-45E0-B52E-8DBA6D96ED0B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CE1D-C788-41DC-8D14-25B0790BA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90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7437" y="526472"/>
            <a:ext cx="4583727" cy="473132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Наши</a:t>
            </a:r>
            <a:b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домашние</a:t>
            </a:r>
            <a:b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  питомцы!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9" y="1018814"/>
            <a:ext cx="6494962" cy="51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3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0"/>
            <a:ext cx="9728509" cy="6740468"/>
          </a:xfrm>
        </p:spPr>
      </p:pic>
    </p:spTree>
    <p:extLst>
      <p:ext uri="{BB962C8B-B14F-4D97-AF65-F5344CB8AC3E}">
        <p14:creationId xmlns:p14="http://schemas.microsoft.com/office/powerpoint/2010/main" val="116444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177438"/>
            <a:ext cx="9644827" cy="6680562"/>
          </a:xfrm>
        </p:spPr>
      </p:pic>
    </p:spTree>
    <p:extLst>
      <p:ext uri="{BB962C8B-B14F-4D97-AF65-F5344CB8AC3E}">
        <p14:creationId xmlns:p14="http://schemas.microsoft.com/office/powerpoint/2010/main" val="1442601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0"/>
            <a:ext cx="9705392" cy="6720984"/>
          </a:xfrm>
        </p:spPr>
      </p:pic>
    </p:spTree>
    <p:extLst>
      <p:ext uri="{BB962C8B-B14F-4D97-AF65-F5344CB8AC3E}">
        <p14:creationId xmlns:p14="http://schemas.microsoft.com/office/powerpoint/2010/main" val="613677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87708" cy="6988273"/>
          </a:xfrm>
        </p:spPr>
      </p:pic>
    </p:spTree>
    <p:extLst>
      <p:ext uri="{BB962C8B-B14F-4D97-AF65-F5344CB8AC3E}">
        <p14:creationId xmlns:p14="http://schemas.microsoft.com/office/powerpoint/2010/main" val="228196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782907" cy="7133673"/>
          </a:xfrm>
        </p:spPr>
      </p:pic>
    </p:spTree>
    <p:extLst>
      <p:ext uri="{BB962C8B-B14F-4D97-AF65-F5344CB8AC3E}">
        <p14:creationId xmlns:p14="http://schemas.microsoft.com/office/powerpoint/2010/main" val="422905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" y="0"/>
            <a:ext cx="10011508" cy="6934547"/>
          </a:xfrm>
        </p:spPr>
      </p:pic>
    </p:spTree>
    <p:extLst>
      <p:ext uri="{BB962C8B-B14F-4D97-AF65-F5344CB8AC3E}">
        <p14:creationId xmlns:p14="http://schemas.microsoft.com/office/powerpoint/2010/main" val="2026804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6" y="-1"/>
            <a:ext cx="5470033" cy="716264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33" y="10724"/>
            <a:ext cx="4744662" cy="68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34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i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7" y="272443"/>
            <a:ext cx="8335097" cy="6251323"/>
          </a:xfrm>
        </p:spPr>
      </p:pic>
    </p:spTree>
    <p:extLst>
      <p:ext uri="{BB962C8B-B14F-4D97-AF65-F5344CB8AC3E}">
        <p14:creationId xmlns:p14="http://schemas.microsoft.com/office/powerpoint/2010/main" val="1190011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" y="179520"/>
            <a:ext cx="9878430" cy="66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196295"/>
            <a:ext cx="9894616" cy="6849274"/>
          </a:xfrm>
        </p:spPr>
      </p:pic>
    </p:spTree>
    <p:extLst>
      <p:ext uri="{BB962C8B-B14F-4D97-AF65-F5344CB8AC3E}">
        <p14:creationId xmlns:p14="http://schemas.microsoft.com/office/powerpoint/2010/main" val="4038562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138761"/>
            <a:ext cx="9355016" cy="6475750"/>
          </a:xfrm>
        </p:spPr>
      </p:pic>
    </p:spTree>
    <p:extLst>
      <p:ext uri="{BB962C8B-B14F-4D97-AF65-F5344CB8AC3E}">
        <p14:creationId xmlns:p14="http://schemas.microsoft.com/office/powerpoint/2010/main" val="378170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114"/>
            <a:ext cx="9570726" cy="6626886"/>
          </a:xfrm>
        </p:spPr>
      </p:pic>
    </p:spTree>
    <p:extLst>
      <p:ext uri="{BB962C8B-B14F-4D97-AF65-F5344CB8AC3E}">
        <p14:creationId xmlns:p14="http://schemas.microsoft.com/office/powerpoint/2010/main" val="64480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72903"/>
            <a:ext cx="9378462" cy="6499031"/>
          </a:xfrm>
        </p:spPr>
      </p:pic>
    </p:spTree>
    <p:extLst>
      <p:ext uri="{BB962C8B-B14F-4D97-AF65-F5344CB8AC3E}">
        <p14:creationId xmlns:p14="http://schemas.microsoft.com/office/powerpoint/2010/main" val="304119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0764" cy="7275785"/>
          </a:xfrm>
        </p:spPr>
      </p:pic>
    </p:spTree>
    <p:extLst>
      <p:ext uri="{BB962C8B-B14F-4D97-AF65-F5344CB8AC3E}">
        <p14:creationId xmlns:p14="http://schemas.microsoft.com/office/powerpoint/2010/main" val="3528137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0"/>
            <a:ext cx="9965975" cy="6896964"/>
          </a:xfrm>
        </p:spPr>
      </p:pic>
    </p:spTree>
    <p:extLst>
      <p:ext uri="{BB962C8B-B14F-4D97-AF65-F5344CB8AC3E}">
        <p14:creationId xmlns:p14="http://schemas.microsoft.com/office/powerpoint/2010/main" val="2488163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" y="227469"/>
            <a:ext cx="9571893" cy="6630531"/>
          </a:xfrm>
        </p:spPr>
      </p:pic>
    </p:spTree>
    <p:extLst>
      <p:ext uri="{BB962C8B-B14F-4D97-AF65-F5344CB8AC3E}">
        <p14:creationId xmlns:p14="http://schemas.microsoft.com/office/powerpoint/2010/main" val="1987709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44</TotalTime>
  <Words>9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Aharoni</vt:lpstr>
      <vt:lpstr>Arial</vt:lpstr>
      <vt:lpstr>Arial Black</vt:lpstr>
      <vt:lpstr>Trebuchet MS</vt:lpstr>
      <vt:lpstr>Tw Cen MT</vt:lpstr>
      <vt:lpstr>Контур</vt:lpstr>
      <vt:lpstr>     Наши               домашние                   питомцы!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Тихонова</dc:creator>
  <cp:lastModifiedBy>Елена Тихонова</cp:lastModifiedBy>
  <cp:revision>5</cp:revision>
  <dcterms:created xsi:type="dcterms:W3CDTF">2021-01-31T18:52:13Z</dcterms:created>
  <dcterms:modified xsi:type="dcterms:W3CDTF">2021-02-01T06:41:30Z</dcterms:modified>
</cp:coreProperties>
</file>