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3" r:id="rId9"/>
    <p:sldId id="269" r:id="rId10"/>
    <p:sldId id="270" r:id="rId11"/>
    <p:sldId id="268" r:id="rId12"/>
    <p:sldId id="271" r:id="rId13"/>
    <p:sldId id="272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656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D47B-8B20-478E-B60A-51BF83810A7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865-68C3-42FF-8A5C-B53338166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D47B-8B20-478E-B60A-51BF83810A7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865-68C3-42FF-8A5C-B53338166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D47B-8B20-478E-B60A-51BF83810A7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865-68C3-42FF-8A5C-B5333816682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D47B-8B20-478E-B60A-51BF83810A7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865-68C3-42FF-8A5C-B533381668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D47B-8B20-478E-B60A-51BF83810A7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865-68C3-42FF-8A5C-B53338166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D47B-8B20-478E-B60A-51BF83810A7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865-68C3-42FF-8A5C-B533381668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D47B-8B20-478E-B60A-51BF83810A7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865-68C3-42FF-8A5C-B53338166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D47B-8B20-478E-B60A-51BF83810A7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865-68C3-42FF-8A5C-B53338166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D47B-8B20-478E-B60A-51BF83810A7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865-68C3-42FF-8A5C-B53338166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D47B-8B20-478E-B60A-51BF83810A7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865-68C3-42FF-8A5C-B5333816682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D47B-8B20-478E-B60A-51BF83810A7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865-68C3-42FF-8A5C-B533381668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7BD47B-8B20-478E-B60A-51BF83810A7C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FFC865-68C3-42FF-8A5C-B533381668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1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ownloads\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71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18" y="2348880"/>
            <a:ext cx="5040560" cy="8206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«Азбука  безопасности»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005064"/>
            <a:ext cx="5216624" cy="7370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ru-RU" sz="3000" b="1" dirty="0" smtClean="0">
                <a:solidFill>
                  <a:schemeClr val="tx1"/>
                </a:solidFill>
                <a:latin typeface="Monotype Corsiva" pitchFamily="66" charset="0"/>
              </a:rPr>
              <a:t>Подготовили: Товстюк И.А.,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ru-RU" sz="30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Капелюшина А.В.</a:t>
            </a:r>
            <a:endParaRPr lang="ru-RU" sz="30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ru-RU" sz="35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052736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МУНИЦИПАЛЬНОЕ АВТОНОМНОЕ ДОШКОЛЬНОЕ ОБРАЗОВАТЕЛЬНОЕ УЧРЕЖДЕНИЕ  ГОРОДА НЕФТЕЮГАНСКА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«ДЕТСКИЙ САД №6 «ЛУКОМОРЬЕ»</a:t>
            </a: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2806" y="5085184"/>
            <a:ext cx="2276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400" b="1" dirty="0" smtClean="0">
                <a:latin typeface="Monotype Corsiva" pitchFamily="66" charset="0"/>
                <a:cs typeface="Times New Roman" pitchFamily="18" charset="0"/>
              </a:rPr>
              <a:t>г. Нефтеюганск</a:t>
            </a:r>
            <a:endParaRPr lang="ru-RU" sz="24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latin typeface="Monotype Corsiva" pitchFamily="66" charset="0"/>
                <a:cs typeface="Times New Roman" pitchFamily="18" charset="0"/>
              </a:rPr>
              <a:t>Сентябрь,2019год</a:t>
            </a:r>
          </a:p>
          <a:p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Downloads\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103"/>
            <a:ext cx="9295697" cy="69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73795" y="1124744"/>
            <a:ext cx="5596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400" b="1" dirty="0" smtClean="0">
                <a:solidFill>
                  <a:srgbClr val="073E8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Будем правила мы знать и не будем нарушать</a:t>
            </a:r>
            <a:endParaRPr lang="ru-RU" sz="2400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28384" y="8829598"/>
            <a:ext cx="358303778" cy="358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фотоПДД\DSC083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72277"/>
            <a:ext cx="2846908" cy="21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ПДД\DSC08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80" y="1559747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тоПДД\IMG_20190828_0935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12" y="3861048"/>
            <a:ext cx="2880072" cy="21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52948" y="4800094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опять мы поиграем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Правила мы повторяем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wnloads\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103"/>
            <a:ext cx="9295697" cy="69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81088"/>
            <a:ext cx="3049045" cy="228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:\DCIM\101MSDCF\DSC074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81088"/>
            <a:ext cx="3003258" cy="22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1MSDCF\DSC074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3003258" cy="22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1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wnloads\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103"/>
            <a:ext cx="9295697" cy="69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фотоПДД\IMG_20190807_095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48" y="1124744"/>
            <a:ext cx="33123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9079" y="980728"/>
            <a:ext cx="32287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гости к нам друзья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Пришли, 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Рады очень Малыши. 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Очень многое узнали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гости снова приглашали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wnloads\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103"/>
            <a:ext cx="9295697" cy="69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фотоПДД\IMG_20190827_153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203169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ПДД\IMG_20190827_120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03" y="1040284"/>
            <a:ext cx="203169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фотоПДД\IMG_20190827_120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40284"/>
            <a:ext cx="203169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фотоПДД\IMG_20190827_1159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61656"/>
            <a:ext cx="206314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47485" y="4149080"/>
            <a:ext cx="2584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Наградили нас </a:t>
            </a:r>
            <a:r>
              <a:rPr lang="ru-RU" sz="24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незря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Очень рада детвора 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7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Downloads\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9143999" cy="71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664" y="2534443"/>
            <a:ext cx="6431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ownloads\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71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rimstoma.ru/wp-content/uploads/2012/01/sne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250806" cy="258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5880" y="1196752"/>
            <a:ext cx="465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Тема: «Безопасность движения»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634988"/>
            <a:ext cx="66247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Monotype Corsiva" pitchFamily="66" charset="0"/>
              </a:rPr>
              <a:t>Возрастная группа:</a:t>
            </a:r>
            <a:r>
              <a:rPr lang="ru-RU" altLang="ru-RU" sz="1400" dirty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средняя группа №2</a:t>
            </a:r>
            <a:endParaRPr lang="ru-RU" altLang="ru-RU" sz="1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just"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Monotype Corsiva" pitchFamily="66" charset="0"/>
              </a:rPr>
              <a:t>Цель</a:t>
            </a:r>
            <a:r>
              <a:rPr lang="ru-RU" altLang="ru-RU" sz="1400" b="1" dirty="0">
                <a:solidFill>
                  <a:srgbClr val="FF0000"/>
                </a:solidFill>
                <a:latin typeface="Monotype Corsiva" pitchFamily="66" charset="0"/>
              </a:rPr>
              <a:t>: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Формирование у детей дошкольного возраста основ безопасного</a:t>
            </a:r>
          </a:p>
          <a:p>
            <a:pPr algn="just">
              <a:buFontTx/>
              <a:buNone/>
            </a:pP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поведения на дороге, на улице и в транспорте. Закрепить представления детей о том, что правила, предписанные пешеходам, пассажирам и водителям необходимо четко знать и соблюдать.</a:t>
            </a:r>
          </a:p>
          <a:p>
            <a:pPr algn="just">
              <a:buFontTx/>
              <a:buNone/>
            </a:pPr>
            <a:r>
              <a:rPr lang="ru-RU" alt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Образовательные: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познакомить детей с правилами дорожного движения, строением улицы, дорожными знаками;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сформировать представления о назначении светофора и его сигналах;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научить детей предвидеть опасное событие, уметь, по возможности, его избегать, а при необходимости действовать.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Развивающие: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развивать осторожность, внимательность, самостоятельность, ответственность и осмотрительность на дороге;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стимулировать познавательную активность, способствовать развитию коммуникативных навыков.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Воспитательные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воспитывать навыки личной безопасности и чувство самосохранения</a:t>
            </a:r>
          </a:p>
          <a:p>
            <a:pPr>
              <a:buFontTx/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ownloads\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71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rimstoma.ru/wp-content/uploads/2012/01/sne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250944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5730" y="1124744"/>
            <a:ext cx="4812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План мероприятий с детьми: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168" y="1772816"/>
            <a:ext cx="6276192" cy="30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ru-RU" altLang="ru-RU" sz="2000" dirty="0" smtClean="0">
                <a:latin typeface="Monotype Corsiva" pitchFamily="66" charset="0"/>
              </a:rPr>
              <a:t>1</a:t>
            </a: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Разучивание пальчиковой гимнастики «Транспорт</a:t>
            </a:r>
            <a:r>
              <a:rPr 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».</a:t>
            </a:r>
            <a:endParaRPr lang="ru-RU" altLang="ru-RU" sz="1600" dirty="0" smtClean="0">
              <a:latin typeface="Monotype Corsiva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Дидактические игры: </a:t>
            </a:r>
            <a:r>
              <a:rPr 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«Угадай какой знак?», </a:t>
            </a: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«Водители», </a:t>
            </a:r>
            <a:endParaRPr lang="ru-RU" altLang="ru-RU" sz="1600" dirty="0">
              <a:latin typeface="Monotype Corsiva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«Путешествие на машинах», «По дороге», «Найди нужный знак».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3. Чтение: </a:t>
            </a:r>
            <a:r>
              <a:rPr lang="ru-RU" altLang="ru-RU" sz="1600" dirty="0" err="1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С.Михалков</a:t>
            </a: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«Переход», </a:t>
            </a:r>
            <a:r>
              <a:rPr lang="ru-RU" altLang="ru-RU" sz="1600" dirty="0" err="1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А.Северный</a:t>
            </a: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«Светофор» (беседа по содержанию), «Азбука безопасности на дороге для детей 4-7 лет».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4. </a:t>
            </a:r>
            <a:r>
              <a:rPr lang="ru-RU" altLang="ru-RU" sz="1600" dirty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</a:t>
            </a: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росмотр сказки «Советы тётушки совы».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5. Знакомство с загадками и пословицами по теме: «Безопасность движения» 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6 .Рисование акварельными красками «Светофор»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7. Просмотр мультфильмов по теме.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8. .Рассматривание слайдов с обсуждением дорожных знаков.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9. Разучивание упражнений утренней гимнастики: «Дети едут на машине», «Самолёт», «Фёдор».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10. Оформление уголка вместе с детьми и родителями по теме: «Безопасность движения».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latin typeface="Monotype Corsiva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11. Занятие: «По правилам дорожного движения, изучение дорожных знаков».</a:t>
            </a:r>
          </a:p>
        </p:txBody>
      </p:sp>
    </p:spTree>
    <p:extLst>
      <p:ext uri="{BB962C8B-B14F-4D97-AF65-F5344CB8AC3E}">
        <p14:creationId xmlns:p14="http://schemas.microsoft.com/office/powerpoint/2010/main" val="34284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\Downloads\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71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rimstoma.ru/wp-content/uploads/2012/01/sne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30" y="3645023"/>
            <a:ext cx="250945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070403"/>
            <a:ext cx="487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План мероприятий с родителями: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3407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526" y="1903190"/>
            <a:ext cx="7344816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1. Познакомить родителей с предстоящей работой.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2. Оформление уголка «Безопасность движения».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3. Подбор информации и оформление папки «Безопасность движения».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4</a:t>
            </a: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Рисование рисунков на тему: «Светофор», «Спец. транспорт».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5</a:t>
            </a:r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Изготовление папки – передвижки «Безопасность ваших детей».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6. Изготовление книжки – малышки «По ПДД».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10. Проведение консультации с родителями.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11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ownloads\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71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imstoma.ru/wp-content/uploads/2012/01/sne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46472"/>
            <a:ext cx="2421064" cy="27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195616"/>
            <a:ext cx="64087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Просмотр роликов с последующим обсуждением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Светофорчик советует;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Школа светофора;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Автотранспорт;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Должен знать каждый;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Правила дорожного движения</a:t>
            </a: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036" y="374647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\Downloads\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4" y="0"/>
            <a:ext cx="9143999" cy="71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297493"/>
            <a:ext cx="3000409" cy="22503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3542314"/>
            <a:ext cx="2736304" cy="80486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Тротуар и переходы –</a:t>
            </a:r>
          </a:p>
          <a:p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Ваше место пешеходы!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3" descr="переход по пешех перех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2664296" cy="217192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47964" y="4005064"/>
            <a:ext cx="3600400" cy="86409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там переходить положено – </a:t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зебра расположена!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06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1\Downloads\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45" y="-1"/>
            <a:ext cx="9143999" cy="71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115616" y="234217"/>
            <a:ext cx="4752528" cy="619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chemeClr val="tx1"/>
                </a:solidFill>
              </a:rPr>
              <a:t>Всем известно с давних пор,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 Самый главный  -  светофор.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Помогает нам в пути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  Он и ехать, и идти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68760"/>
            <a:ext cx="1932033" cy="3037689"/>
          </a:xfrm>
        </p:spPr>
      </p:pic>
    </p:spTree>
    <p:extLst>
      <p:ext uri="{BB962C8B-B14F-4D97-AF65-F5344CB8AC3E}">
        <p14:creationId xmlns:p14="http://schemas.microsoft.com/office/powerpoint/2010/main" val="293483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1\Downloads\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7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73795" y="1124744"/>
            <a:ext cx="5596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Будем правила мы знать и не будем нарушать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81" y="3821012"/>
            <a:ext cx="2351963" cy="2130623"/>
          </a:xfrm>
          <a:prstGeom prst="rect">
            <a:avLst/>
          </a:prstGeom>
        </p:spPr>
      </p:pic>
      <p:pic>
        <p:nvPicPr>
          <p:cNvPr id="1026" name="Picture 2" descr="C:\Users\нодир\Desktop\DSC083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95" y="1586409"/>
            <a:ext cx="2366158" cy="21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нодир\Desktop\DSC083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1328"/>
            <a:ext cx="2520280" cy="21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28384" y="8829598"/>
            <a:ext cx="358303778" cy="358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7026" y="3864568"/>
            <a:ext cx="2776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Вот как весело играем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Правила не нарушаем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2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фотоПДД\DSC08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64" y="1618802"/>
            <a:ext cx="2723976" cy="201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ПДД\DSC083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12004"/>
            <a:ext cx="2723976" cy="201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ПДД\DSC08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92136"/>
            <a:ext cx="2723976" cy="201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2948" y="4800094"/>
            <a:ext cx="3623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Вот  такой есть уголок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Правила мы знаем «на зубок»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70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361</TotalTime>
  <Words>505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«Азбука  безопасности»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  Только там переходить положено –  Где зебра расположена!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«Зима»</dc:title>
  <dc:creator>Андрей Токписев</dc:creator>
  <cp:lastModifiedBy>нодир</cp:lastModifiedBy>
  <cp:revision>60</cp:revision>
  <dcterms:created xsi:type="dcterms:W3CDTF">2017-01-05T13:57:23Z</dcterms:created>
  <dcterms:modified xsi:type="dcterms:W3CDTF">2019-10-07T07:41:57Z</dcterms:modified>
</cp:coreProperties>
</file>