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80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5" r:id="rId33"/>
    <p:sldId id="306" r:id="rId34"/>
    <p:sldId id="307" r:id="rId35"/>
    <p:sldId id="308" r:id="rId36"/>
    <p:sldId id="309" r:id="rId37"/>
    <p:sldId id="324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0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66FF33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F4F96C-8FA0-44BD-9F31-F1D7C037000C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D55BB-5AF1-48F5-A201-90510622E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 образовательное учреждение «Детский сад №5 «Берёзка»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572560" cy="20002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 проект на тему: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«Край берёзовый»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(Подготовительная группа)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Pictures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572164" cy="294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285728"/>
          <a:ext cx="8715440" cy="445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3786214"/>
                <a:gridCol w="2500330"/>
                <a:gridCol w="1857390"/>
              </a:tblGrid>
              <a:tr h="1252623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 песни «Отговорила роща золотая»(с показом видео клипа)</a:t>
                      </a:r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30.09.2020г.</a:t>
                      </a:r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083343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в технике акварель «Русская берёзка»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29.09.2020г.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19823">
                <a:tc gridSpan="4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этап - </a:t>
                      </a:r>
                      <a:r>
                        <a:rPr kumimoji="0" lang="ru-RU" sz="4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Контрольно-оценочный</a:t>
                      </a:r>
                    </a:p>
                    <a:p>
                      <a:r>
                        <a:rPr kumimoji="0"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систематизировать и обобщить результаты проектной деятельности.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643999" cy="3486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02"/>
                <a:gridCol w="3826797"/>
                <a:gridCol w="2161000"/>
                <a:gridCol w="2161000"/>
              </a:tblGrid>
              <a:tr h="189248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детских работ совместно с родителями по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стихотворениям о природе С.Есенина «Край берёзовый»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6.10.2020г.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9366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 «У Есенина день рождения»(к 125-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летию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 дня рождения)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8.10.2020г.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833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были достигнуты следующие результаты: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имеют представление о с.Константинове, где родился великий поэт С.Есенин.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Приобрели знания о семье С.А.Есенина.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Познакомились с произведениями поэта.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Совершенствовали речевые способности.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Научились выразительно исполнять песни на стихи С.Есенина.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Проявились индивидуальные способности детей(умение выразительно читать стихи и петь песни 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Приобрели большой объём информации благодаря виртуальным экскурсиям по есенинским местам.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Список используемой литературы: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     Багрова Л.А. Энциклопедия для детей. Я познаю мир. М.: ТКО «АСТ», 1996.</a:t>
            </a:r>
          </a:p>
          <a:p>
            <a:r>
              <a:rPr lang="ru-RU" dirty="0" smtClean="0"/>
              <a:t>2.     Волина В. Загадки от А до Я. М.: ОЛМА-ПРЕСС, 1999.</a:t>
            </a:r>
          </a:p>
          <a:p>
            <a:r>
              <a:rPr lang="ru-RU" dirty="0" smtClean="0"/>
              <a:t>3.     Громова О.Е., Соломатина Г.Н. Стихи о временах года. М., 2004.</a:t>
            </a:r>
          </a:p>
          <a:p>
            <a:r>
              <a:rPr lang="ru-RU" dirty="0" smtClean="0"/>
              <a:t>4.     Есенин А.С. Полн. сбор. соч.: - М., 2002.</a:t>
            </a:r>
          </a:p>
          <a:p>
            <a:r>
              <a:rPr lang="ru-RU" dirty="0" smtClean="0"/>
              <a:t>5.     Есенин А.С. Собрание сочинений 3 т. Т. 1, ред. А.А. Козловский, Ю.Л. </a:t>
            </a:r>
            <a:r>
              <a:rPr lang="ru-RU" dirty="0" err="1" smtClean="0"/>
              <a:t>Прокушев</a:t>
            </a:r>
            <a:r>
              <a:rPr lang="ru-RU" dirty="0" smtClean="0"/>
              <a:t>. М.: Правда, 1970.</a:t>
            </a:r>
          </a:p>
          <a:p>
            <a:r>
              <a:rPr lang="ru-RU" dirty="0" smtClean="0"/>
              <a:t>6.     </a:t>
            </a:r>
            <a:r>
              <a:rPr lang="ru-RU" dirty="0" err="1" smtClean="0"/>
              <a:t>Люцис</a:t>
            </a:r>
            <a:r>
              <a:rPr lang="ru-RU" dirty="0" smtClean="0"/>
              <a:t> К. Растительный мир. – М. ВАКО, 2007.</a:t>
            </a:r>
          </a:p>
          <a:p>
            <a:r>
              <a:rPr lang="ru-RU" dirty="0" smtClean="0"/>
              <a:t>7.     </a:t>
            </a:r>
            <a:r>
              <a:rPr lang="ru-RU" dirty="0" err="1" smtClean="0"/>
              <a:t>Прокушев</a:t>
            </a:r>
            <a:r>
              <a:rPr lang="ru-RU" dirty="0" smtClean="0"/>
              <a:t> Ю.Л. Есенин. Образ. Стихи. Эпоха. М.: Советская Россия, 1979.</a:t>
            </a:r>
          </a:p>
          <a:p>
            <a:r>
              <a:rPr lang="ru-RU" dirty="0" smtClean="0"/>
              <a:t>8.     </a:t>
            </a:r>
            <a:r>
              <a:rPr lang="ru-RU" dirty="0" err="1" smtClean="0"/>
              <a:t>Скорлупова</a:t>
            </a:r>
            <a:r>
              <a:rPr lang="ru-RU" dirty="0" smtClean="0"/>
              <a:t> О.А. Занятия с детьми старшего дошкольного возраста по темам: «Цветущая весна. Травы», «Лето», - М. «Издательство Скрипторий», 2003.</a:t>
            </a:r>
          </a:p>
          <a:p>
            <a:r>
              <a:rPr lang="ru-RU" dirty="0" smtClean="0"/>
              <a:t>9.     </a:t>
            </a:r>
            <a:r>
              <a:rPr lang="ru-RU" dirty="0" err="1" smtClean="0"/>
              <a:t>Соломенникова</a:t>
            </a:r>
            <a:r>
              <a:rPr lang="ru-RU" dirty="0" smtClean="0"/>
              <a:t> О.А.  Экологическое воспитание в детском саду. Программа и методические рекомендации. – М. Мозаика – Синтез, 2005.</a:t>
            </a:r>
          </a:p>
          <a:p>
            <a:r>
              <a:rPr lang="ru-RU" dirty="0" smtClean="0"/>
              <a:t>10.          Тихомирова Л.Ф. Упражнения на каждый день: развития внимания и воображения дошкольников. Я.: Академия развития, 1999.</a:t>
            </a:r>
          </a:p>
          <a:p>
            <a:r>
              <a:rPr lang="ru-RU" dirty="0" err="1" smtClean="0"/>
              <a:t>Шпотова</a:t>
            </a:r>
            <a:r>
              <a:rPr lang="ru-RU" dirty="0" smtClean="0"/>
              <a:t> Т.В., Кочеткова Е.П. Цвет природы: пособие для воспитателей и родителей по формированию основ экологической культуры у детей старшего  дошкольного возраста. – М. Просвещение, 2005.\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  <a:solidFill>
            <a:srgbClr val="CCCC00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857892"/>
            <a:ext cx="8686800" cy="785818"/>
          </a:xfrm>
        </p:spPr>
        <p:txBody>
          <a:bodyPr/>
          <a:lstStyle/>
          <a:p>
            <a:r>
              <a:rPr lang="ru-RU" dirty="0" smtClean="0"/>
              <a:t>            О Есенине ведём рассказ</a:t>
            </a:r>
            <a:endParaRPr lang="ru-RU" dirty="0"/>
          </a:p>
        </p:txBody>
      </p:sp>
      <p:pic>
        <p:nvPicPr>
          <p:cNvPr id="6146" name="Picture 2" descr="C:\Users\галина\Desktop\фото 2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715016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Мы красиво все сидим,</a:t>
            </a:r>
            <a:br>
              <a:rPr lang="ru-RU" sz="2800" dirty="0" smtClean="0"/>
            </a:br>
            <a:r>
              <a:rPr lang="ru-RU" sz="2800" dirty="0" smtClean="0"/>
              <a:t>                           На экран глядим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 descr="C:\Users\галина\Desktop\фото 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857892"/>
            <a:ext cx="8686800" cy="785818"/>
          </a:xfrm>
        </p:spPr>
        <p:txBody>
          <a:bodyPr/>
          <a:lstStyle/>
          <a:p>
            <a:r>
              <a:rPr lang="ru-RU" dirty="0" smtClean="0"/>
              <a:t>         Песню «С добрым утром» поём</a:t>
            </a:r>
            <a:endParaRPr lang="ru-RU" dirty="0"/>
          </a:p>
        </p:txBody>
      </p:sp>
      <p:pic>
        <p:nvPicPr>
          <p:cNvPr id="9218" name="Picture 2" descr="C:\Users\галина\Desktop\фото 2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143932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857892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В ходе реализации проекта дети совершили виртуальную экскурсию в дом-  музей С.Есенина в </a:t>
            </a:r>
            <a:r>
              <a:rPr lang="ru-RU" sz="2200" dirty="0" err="1" smtClean="0"/>
              <a:t>константинове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0242" name="Picture 2" descr="C:\Users\галина\Desktop\фото 2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571504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 проекта: музыкальный руководитель высшей категории Леонова Г.А.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О.В., Горюшкина С.В.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исследовательский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Длительность проекта: краткосрочный(реализуется в течение 3 недель  с 14.09- 9.10.2020г.)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проекта: воспитатели, музыкальный руководитель, дети, родители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4517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бронзовым памятником  С.Есенину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галина\Desktop\фото 2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14366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Рассматривание сельскохозяйственных инструментов в доме Есениных</a:t>
            </a:r>
            <a:endParaRPr lang="ru-RU" dirty="0"/>
          </a:p>
        </p:txBody>
      </p:sp>
      <p:pic>
        <p:nvPicPr>
          <p:cNvPr id="13314" name="Picture 2" descr="C:\Users\галина\Desktop\фото 2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592935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r>
              <a:rPr lang="ru-RU" dirty="0" smtClean="0"/>
              <a:t>Дети познакомились с классом, где   </a:t>
            </a:r>
            <a:br>
              <a:rPr lang="ru-RU" dirty="0" smtClean="0"/>
            </a:br>
            <a:r>
              <a:rPr lang="ru-RU" dirty="0" smtClean="0"/>
              <a:t>                учился С.Есенин</a:t>
            </a:r>
            <a:endParaRPr lang="ru-RU" dirty="0"/>
          </a:p>
        </p:txBody>
      </p:sp>
      <p:pic>
        <p:nvPicPr>
          <p:cNvPr id="14338" name="Picture 2" descr="C:\Users\галина\Desktop\фото 2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50099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0"/>
            <a:ext cx="8576836" cy="1214422"/>
          </a:xfrm>
        </p:spPr>
        <p:txBody>
          <a:bodyPr/>
          <a:lstStyle/>
          <a:p>
            <a:r>
              <a:rPr lang="ru-RU" dirty="0" smtClean="0"/>
              <a:t>                                   О родной сторонке мы поём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 flipH="1">
            <a:off x="8937265" y="666750"/>
            <a:ext cx="20673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C:\Users\галина\Desktop\фото 2\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786314" cy="3643338"/>
          </a:xfrm>
          <a:prstGeom prst="rect">
            <a:avLst/>
          </a:prstGeom>
          <a:noFill/>
        </p:spPr>
      </p:pic>
      <p:pic>
        <p:nvPicPr>
          <p:cNvPr id="15365" name="Picture 5" descr="C:\Users\галина\Desktop\фото 2\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50059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286388"/>
            <a:ext cx="8686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рассматривали иллюстрации к стихам С.Есенина</a:t>
            </a:r>
            <a:endParaRPr lang="ru-RU" dirty="0"/>
          </a:p>
        </p:txBody>
      </p:sp>
      <p:pic>
        <p:nvPicPr>
          <p:cNvPr id="17410" name="Picture 2" descr="C:\Users\галина\Desktop\фото 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Мы Есенина все знаем</a:t>
            </a:r>
            <a:br>
              <a:rPr lang="ru-RU" dirty="0" smtClean="0"/>
            </a:br>
            <a:r>
              <a:rPr lang="ru-RU" dirty="0" smtClean="0"/>
              <a:t>                         И о нём стихи читаем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галина\Desktop\фото 2\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4605346" cy="3611570"/>
          </a:xfrm>
          <a:prstGeom prst="rect">
            <a:avLst/>
          </a:prstGeom>
          <a:noFill/>
        </p:spPr>
      </p:pic>
      <p:pic>
        <p:nvPicPr>
          <p:cNvPr id="19460" name="Picture 4" descr="C:\Users\галина\Desktop\фото 2\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286280" cy="355683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14380"/>
          </a:xfrm>
        </p:spPr>
        <p:txBody>
          <a:bodyPr/>
          <a:lstStyle/>
          <a:p>
            <a:r>
              <a:rPr lang="ru-RU" dirty="0" smtClean="0"/>
              <a:t>           Песню дружно начинаем</a:t>
            </a:r>
            <a:endParaRPr lang="ru-RU" dirty="0"/>
          </a:p>
        </p:txBody>
      </p:sp>
      <p:pic>
        <p:nvPicPr>
          <p:cNvPr id="20482" name="Picture 2" descr="C:\Users\галина\Desktop\фото 2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15238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«Люблю берёзку русскую»</a:t>
            </a:r>
            <a:endParaRPr lang="ru-RU" dirty="0"/>
          </a:p>
        </p:txBody>
      </p:sp>
      <p:pic>
        <p:nvPicPr>
          <p:cNvPr id="21506" name="Picture 2" descr="C:\Users\галина\Desktop\фото 2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786082" cy="3643338"/>
          </a:xfrm>
          <a:prstGeom prst="rect">
            <a:avLst/>
          </a:prstGeom>
          <a:noFill/>
        </p:spPr>
      </p:pic>
      <p:pic>
        <p:nvPicPr>
          <p:cNvPr id="21507" name="Picture 3" descr="C:\Users\галина\Desktop\фото 2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71942"/>
            <a:ext cx="3786214" cy="2786058"/>
          </a:xfrm>
          <a:prstGeom prst="rect">
            <a:avLst/>
          </a:prstGeom>
          <a:noFill/>
        </p:spPr>
      </p:pic>
      <p:pic>
        <p:nvPicPr>
          <p:cNvPr id="21508" name="Picture 4" descr="C:\Users\галина\Desktop\фото 2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071546"/>
            <a:ext cx="254000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галина\Desktop\фото 2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Совместное рисование с родителями к стихам С.Есенина</a:t>
            </a:r>
            <a:endParaRPr lang="ru-RU" sz="2800" dirty="0"/>
          </a:p>
        </p:txBody>
      </p:sp>
      <p:pic>
        <p:nvPicPr>
          <p:cNvPr id="24578" name="Picture 2" descr="C:\Users\галина\Desktop\фото 2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000396" cy="4286280"/>
          </a:xfrm>
          <a:prstGeom prst="rect">
            <a:avLst/>
          </a:prstGeom>
          <a:noFill/>
        </p:spPr>
      </p:pic>
      <p:pic>
        <p:nvPicPr>
          <p:cNvPr id="24579" name="Picture 3" descr="C:\Users\галина\Desktop\фото 2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21471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501122" cy="542451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l"/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искусства в воспитании детей огромна, в частности художественной литературы, которая открывает и объясняет ребенку жизнь общества и природы, мир человеческих чувств и взаимоотношений. Художественная литература развивает мышление и воображение ребенка, обобщает его эмоции, дает прекрасные образцы русского литературного языка.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Велика роль литературного искусства при ознакомлении дошкольников с природой. Произведения искусства заставляют волноваться, сопереживать персонажам и событиям, и в процессе этого сопереживания создаются определенные отношения и моральные оценки, имеющие несравненно большую принудительную силу, чем оценки, просто сообщаемые и усваиваемые. Они вводят ребенка в особый, исключительный мир чувств, глубоких переживаний и эмоциональных открытий. 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Как маленький ребенок может постигнуть высоту благодарного поступка и низость коварства, злобы и предательства, испытать радость любви и силу ненависти? Конечно, из произведений искусства. 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          Дети понимают идею лишь тогда, когда она воплощена в ярких образах. На мой взгляд, особое место в этом направлении принадлежит поэзии С. Есенина.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         Огромное воспитательное, познавательное и эстетическое значение оказывает поэзия С. Есенина на детей, т. к.  она расширяет знания о природе, родном крае, о своем народе, воздействует на личность ребенка, развивает умение тонко чувствовать форму и ритм родного языка. 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         Стихи Сергея Есенина не оставляет равнодушным никого. Они затрагивают все самое чистое, искреннее, детское и тайное, что есть в каждом человеке. Впечатления, полученные в детские годы, самые яркие, устойчивые и запоминающиеся. Знакомство с лирикой поэта не проходит бесследно и   откладывается в памяти ребенка навсегда.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Иллюстрация к стихотворению «Ночь» С. Есенин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292241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«Дай, Джим, на счастье лапу мне…»</a:t>
            </a:r>
          </a:p>
          <a:p>
            <a:pPr algn="ctr"/>
            <a:r>
              <a:rPr lang="ru-RU" dirty="0" smtClean="0"/>
              <a:t>С.Есенин</a:t>
            </a:r>
          </a:p>
          <a:p>
            <a:endParaRPr lang="ru-RU" dirty="0"/>
          </a:p>
        </p:txBody>
      </p:sp>
      <p:pic>
        <p:nvPicPr>
          <p:cNvPr id="25604" name="Picture 4" descr="C:\Users\галина\Desktop\фото 2\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9"/>
            <a:ext cx="2786082" cy="3786214"/>
          </a:xfrm>
          <a:prstGeom prst="rect">
            <a:avLst/>
          </a:prstGeom>
          <a:noFill/>
        </p:spPr>
      </p:pic>
      <p:pic>
        <p:nvPicPr>
          <p:cNvPr id="25605" name="Picture 5" descr="C:\Users\галина\Desktop\фото 2\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85992"/>
            <a:ext cx="257176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Книжный уголок в группе «У </a:t>
            </a:r>
            <a:r>
              <a:rPr lang="ru-RU" sz="2800" dirty="0" err="1" smtClean="0"/>
              <a:t>есенина</a:t>
            </a:r>
            <a:r>
              <a:rPr lang="ru-RU" sz="2800" dirty="0" smtClean="0"/>
              <a:t> день рождения»</a:t>
            </a:r>
            <a:endParaRPr lang="ru-RU" sz="2800" dirty="0"/>
          </a:p>
        </p:txBody>
      </p:sp>
      <p:pic>
        <p:nvPicPr>
          <p:cNvPr id="26626" name="Picture 2" descr="C:\Users\галина\Desktop\фото 2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00174"/>
            <a:ext cx="8686800" cy="4143404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Праздник «У Есенина день рождения»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Проект (С.А.Есенин)\фото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Проект (С.А.Есенин)\фото\00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\Desktop\Проект (С.А.Есенин)\фот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ина\Desktop\Проект (С.А.Есенин)\фото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Проект (С.А.Есенин)\фото\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xfrm>
            <a:off x="0" y="285727"/>
            <a:ext cx="8858280" cy="644238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Проект (С.А.Есенин)\фото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алина\Desktop\Проект (С.А.Есенин)\фото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858312" cy="63579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любви к родной природе на основе поэзии Сергея Есенина.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-Формировать у детей и родителей позитивное отношение к книге через развитие творческих способностей детей: посредством театрализованной деятельности, коррекции и развития эмоционально-волевой сферы.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 Приобщать детей к словесному искусству.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художественное восприятие и эстетический вкус.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-Углублять и расширять представления детей о творчестве С. А. Есенина.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любознательность и пытливость детского ума.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-Воспитывать любовь к природе, к Родине посредством чтения и разучивания произведений С. А. Есенина, прослушивания музыкальных произведений на слова поэта, знакомства с исторической родиной поэта.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галина\Desktop\Проект (С.А.Есенин)\фото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алина\Desktop\Проект (С.А.Есенин)\фото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алина\Desktop\Проект (С.А.Есенин)\фото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алина\Desktop\Проект (С.А.Есенин)\фото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алина\Desktop\Проект (С.А.Есенин)\фото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алина\Desktop\Проект (С.А.Есенин)\фото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алина\Desktop\Проект (С.А.Есенин)\фото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галина\Desktop\Проект (С.А.Есенин)\фото\14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галина\Desktop\Проект (С.А.Есенин)\фото\14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галина\Desktop\Проект (С.А.Есенин)\фото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6500858"/>
          </a:xfrm>
        </p:spPr>
        <p:txBody>
          <a:bodyPr>
            <a:normAutofit lnSpcReduction="10000"/>
          </a:bodyPr>
          <a:lstStyle/>
          <a:p>
            <a:pPr algn="l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воздействовать на чувства ребенка с помощью художественной литературы, в частности поэзией С. Есенина, то возможно сформировать нравственную, всесторонне развитую личность, способную проявлять заботу и беспокойство о состоянии природы, осознать необходимость бережного отношения к природе.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состоит в том, что реализация данного проекта обеспечит: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познавательного интереса к окружающему миру, ответственного отношения к явлениям природы;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увлекательное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общение с поэзией С. Есенина;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интереса к художественной литературе, книге.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аспекты являются неотъемлемой частью системы образования дошкольников на этапе становления современной личности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галина\Desktop\Проект (С.А.Есенин)\фото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488"/>
            <a:ext cx="8686800" cy="2786082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Спасибо за внимание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проектной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этап- подготовительный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Заинтересовать детей и родителей темой   проекта, привлечь их к совместной деятельности, направленной на достижение цели проекта.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Создать необходимую базу для продуктивной и творческой деятельности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14289"/>
          <a:ext cx="8658228" cy="607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096"/>
                <a:gridCol w="3576573"/>
                <a:gridCol w="2831454"/>
                <a:gridCol w="1654105"/>
              </a:tblGrid>
              <a:tr h="74322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97161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состояния образовательной среды ДОУ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Музыкальный руководитель, воспитатели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14.09.2020г.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615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Обсуждение темы проекта «Край берёзовый» с педагогами, детьми и родителями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Музыкальный руководитель, воспитатели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15.09.-16.09.2020г.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39712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литературы 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передового педагогического опыта и теоретических основ по теме «С.А.Есенин- певец земли рязанской»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Музыкальный руководитель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17.09- 18.09.2020г.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84606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развивающей предметно –пространственной среды в группе для проведения работы с детьми, посвящённой проекту «Край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берёзовый»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21.09- 23.09.2020г.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14282" y="0"/>
          <a:ext cx="8643999" cy="693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748"/>
                <a:gridCol w="3123461"/>
                <a:gridCol w="3123461"/>
                <a:gridCol w="1743329"/>
              </a:tblGrid>
              <a:tr h="168310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Подобрать необходимую литературу, иллюстрационный материал.</a:t>
                      </a:r>
                    </a:p>
                    <a:p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14.09.-18.09.2020г.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</a:tr>
              <a:tr h="736357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Составить перспективный план мероприятий.</a:t>
                      </a:r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18.09.2020г.</a:t>
                      </a:r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</a:tr>
              <a:tr h="13774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этап- основной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Цель: реализация проекта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013" marR="59013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013" marR="59013"/>
                </a:tc>
              </a:tr>
              <a:tr h="7142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Отвестсвенный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</a:tr>
              <a:tr h="168310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с детьми книг и фотографий о С.Есенине</a:t>
                      </a: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16.09.-21.09.2020г.</a:t>
                      </a:r>
                    </a:p>
                    <a:p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</a:tr>
              <a:tr h="73635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Разучивание песни «С добрым утром» С.Есенина</a:t>
                      </a: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17.09.- 30.09.2020г.</a:t>
                      </a:r>
                      <a:endParaRPr lang="ru-RU" dirty="0"/>
                    </a:p>
                  </a:txBody>
                  <a:tcPr marL="59013" marR="59013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6812281"/>
            <a:ext cx="5486400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14282" y="6500834"/>
            <a:ext cx="8643998" cy="71438"/>
          </a:xfrm>
        </p:spPr>
        <p:txBody>
          <a:bodyPr>
            <a:normAutofit fontScale="25000" lnSpcReduction="20000"/>
          </a:bodyPr>
          <a:lstStyle/>
          <a:p>
            <a:pPr lvl="0" algn="ctr">
              <a:spcBef>
                <a:spcPts val="0"/>
              </a:spcBef>
              <a:defRPr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429684" cy="634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664"/>
                <a:gridCol w="3600178"/>
                <a:gridCol w="2786082"/>
                <a:gridCol w="1428760"/>
              </a:tblGrid>
              <a:tr h="68160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Встречи в музыкальной гостиной «Страна берёзового ситца»(с показом презентации)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22.09.2020г.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75717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стихотворений о природе С.Есенина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22.09.2020г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81605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Разучивание танца с осенними листьями под песню «Закружилась листва золотая»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21.09.- 2.10.2020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81605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Виртуальная экскурсия по Есенинским местам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(Презентация)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23.09.2020г.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816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слайдов «Виды окрестностей с. Константиново»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руководитель, воспитатели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28.09.2020г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816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«Иллюстрации к стихотворениям С. Есенина о природе»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руководитель, воспитатели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29.09.2020г.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681</Words>
  <Application>Microsoft Office PowerPoint</Application>
  <PresentationFormat>Экран (4:3)</PresentationFormat>
  <Paragraphs>179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Трек</vt:lpstr>
      <vt:lpstr>Муниципальное  бюджетное дошкольное  образовательное учреждение «Детский сад №5 «Берёзка»</vt:lpstr>
      <vt:lpstr>Авторы проекта: музыкальный руководитель высшей категории Леонова Г.А.  Воспитатели: Русакова О.В., Горюшкина С.В.  Вид проекта: Творческо- исследовательский  Длительность проекта: краткосрочный(реализуется в течение 3 недель  с 14.09- 9.10.2020г.)  Участники проекта: воспитатели, музыкальный руководитель, дети, родители</vt:lpstr>
      <vt:lpstr>Слайд 3</vt:lpstr>
      <vt:lpstr>Слайд 4</vt:lpstr>
      <vt:lpstr>Слайд 5</vt:lpstr>
      <vt:lpstr>План проектной деятельности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Приложение</vt:lpstr>
      <vt:lpstr>Слайд 15</vt:lpstr>
      <vt:lpstr>            О Есенине ведём рассказ</vt:lpstr>
      <vt:lpstr>                                           Мы красиво все сидим,                            На экран глядим </vt:lpstr>
      <vt:lpstr>         Песню «С добрым утром» поём</vt:lpstr>
      <vt:lpstr>В ходе реализации проекта дети совершили виртуальную экскурсию в дом-  музей С.Есенина в константинове.</vt:lpstr>
      <vt:lpstr>Знакомство с бронзовым памятником  С.Есенину </vt:lpstr>
      <vt:lpstr>Рассматривание сельскохозяйственных инструментов в доме Есениных</vt:lpstr>
      <vt:lpstr>Дети познакомились с классом, где                    учился С.Есенин</vt:lpstr>
      <vt:lpstr>        </vt:lpstr>
      <vt:lpstr>дети рассматривали иллюстрации к стихам С.Есенина</vt:lpstr>
      <vt:lpstr>      Мы Есенина все знаем                          И о нём стихи читаем</vt:lpstr>
      <vt:lpstr>           Песню дружно начинаем</vt:lpstr>
      <vt:lpstr>Рисование «Люблю берёзку русскую»</vt:lpstr>
      <vt:lpstr>Слайд 28</vt:lpstr>
      <vt:lpstr>Совместное рисование с родителями к стихам С.Есенина</vt:lpstr>
      <vt:lpstr>Слайд 30</vt:lpstr>
      <vt:lpstr>Книжный уголок в группе «У есенина день рождения»</vt:lpstr>
      <vt:lpstr>Праздник «У Есенина день рождения»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 образовательное учреждение «Детский сад №5 «Берёзка»</dc:title>
  <dc:creator>галина</dc:creator>
  <cp:lastModifiedBy>галина</cp:lastModifiedBy>
  <cp:revision>44</cp:revision>
  <dcterms:created xsi:type="dcterms:W3CDTF">2020-09-21T11:31:51Z</dcterms:created>
  <dcterms:modified xsi:type="dcterms:W3CDTF">2020-11-18T17:20:24Z</dcterms:modified>
</cp:coreProperties>
</file>