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Деепричастие -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1214422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</a:rPr>
              <a:t>это самостоятельная часть речи, обозначающая </a:t>
            </a:r>
            <a:r>
              <a:rPr lang="ru-RU" sz="3600" b="1" i="1" dirty="0" smtClean="0">
                <a:solidFill>
                  <a:srgbClr val="FF0000"/>
                </a:solidFill>
              </a:rPr>
              <a:t>добавочное действие </a:t>
            </a:r>
            <a:r>
              <a:rPr lang="ru-RU" sz="2800" b="1" dirty="0" smtClean="0">
                <a:solidFill>
                  <a:srgbClr val="FF0000"/>
                </a:solidFill>
              </a:rPr>
              <a:t>при основном </a:t>
            </a:r>
            <a:r>
              <a:rPr lang="ru-RU" sz="3600" b="1" i="1" dirty="0" smtClean="0">
                <a:solidFill>
                  <a:srgbClr val="FF0000"/>
                </a:solidFill>
              </a:rPr>
              <a:t>глаголе</a:t>
            </a:r>
            <a:r>
              <a:rPr lang="ru-RU" sz="2800" b="1" dirty="0" smtClean="0">
                <a:solidFill>
                  <a:srgbClr val="FF0000"/>
                </a:solidFill>
              </a:rPr>
              <a:t> .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Вопросы: </a:t>
            </a:r>
            <a:r>
              <a:rPr lang="ru-RU" sz="2800" b="1" dirty="0" smtClean="0"/>
              <a:t>Что делая? Что сделав? Что сделавши?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00958" y="18573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00042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Деепричастие</a:t>
            </a:r>
          </a:p>
          <a:p>
            <a:pPr algn="ctr"/>
            <a:endParaRPr lang="ru-RU" sz="3200" b="1" i="1" dirty="0">
              <a:solidFill>
                <a:srgbClr val="FF000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2678893" y="1035827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14678" y="1071546"/>
            <a:ext cx="2603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образуется от глагола,</a:t>
            </a:r>
          </a:p>
          <a:p>
            <a:r>
              <a:rPr lang="ru-RU" i="1" dirty="0" smtClean="0"/>
              <a:t>имеет признаки</a:t>
            </a:r>
            <a:endParaRPr lang="ru-RU" i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5572132" y="1071546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0034" y="1428736"/>
            <a:ext cx="39290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Глагол:</a:t>
            </a:r>
          </a:p>
          <a:p>
            <a:endParaRPr lang="ru-RU" sz="2800" b="1" i="1" dirty="0" smtClean="0"/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/>
              <a:t>Сов./несов.вид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/>
              <a:t>Возврат./</a:t>
            </a:r>
            <a:r>
              <a:rPr lang="ru-RU" sz="2800" b="1" i="1" dirty="0" err="1" smtClean="0"/>
              <a:t>невозврат</a:t>
            </a:r>
            <a:r>
              <a:rPr lang="ru-RU" sz="2800" b="1" i="1" dirty="0" smtClean="0"/>
              <a:t>.</a:t>
            </a:r>
            <a:endParaRPr lang="ru-RU" sz="28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786446" y="1500174"/>
            <a:ext cx="354904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Наречие:</a:t>
            </a:r>
          </a:p>
          <a:p>
            <a:endParaRPr lang="ru-RU" sz="2800" b="1" i="1" dirty="0" smtClean="0"/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/>
              <a:t>Неизменяемость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/>
              <a:t>Зависит от глагола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/>
              <a:t>Является _._._._._.</a:t>
            </a:r>
            <a:endParaRPr lang="ru-RU" sz="28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857224" y="4500570"/>
            <a:ext cx="2089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Прочитав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1. Задание: распределите слова в 2 столбика.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071546"/>
            <a:ext cx="2670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деепричастия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43570" y="1142984"/>
            <a:ext cx="3420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другие части речи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143116"/>
            <a:ext cx="91440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Остановился, остановившись, остановившиеся; держали, держа, державшись; </a:t>
            </a:r>
          </a:p>
          <a:p>
            <a:r>
              <a:rPr lang="ru-RU" sz="3200" b="1" i="1" dirty="0" smtClean="0"/>
              <a:t>обещая, обещанный, обещать; </a:t>
            </a:r>
          </a:p>
          <a:p>
            <a:r>
              <a:rPr lang="ru-RU" sz="3200" b="1" i="1" dirty="0" smtClean="0"/>
              <a:t>накренившаяся, накрениться, накренившись.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0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Деепричастие  с зависимыми словами – </a:t>
            </a:r>
            <a:r>
              <a:rPr lang="ru-RU" sz="2800" b="1" dirty="0" smtClean="0">
                <a:solidFill>
                  <a:srgbClr val="FF0000"/>
                </a:solidFill>
              </a:rPr>
              <a:t>деепричастный оборот.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1928802"/>
            <a:ext cx="3414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Упр.186(с</a:t>
            </a:r>
            <a:r>
              <a:rPr lang="ru-RU" sz="3200" b="1" dirty="0" smtClean="0"/>
              <a:t>)/ 164 (</a:t>
            </a:r>
            <a:r>
              <a:rPr lang="ru-RU" sz="3200" b="1" dirty="0" err="1" smtClean="0"/>
              <a:t>з</a:t>
            </a:r>
            <a:r>
              <a:rPr lang="ru-RU" sz="3200" b="1" smtClean="0"/>
              <a:t>)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571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714488"/>
            <a:ext cx="8429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Д/</a:t>
            </a:r>
            <a:r>
              <a:rPr lang="ru-RU" sz="3200" b="1" dirty="0" err="1" smtClean="0"/>
              <a:t>з</a:t>
            </a:r>
            <a:r>
              <a:rPr lang="ru-RU" sz="3200" b="1" dirty="0" smtClean="0"/>
              <a:t>.  повторить определение деепричастия и </a:t>
            </a:r>
          </a:p>
          <a:p>
            <a:r>
              <a:rPr lang="ru-RU" sz="3200" b="1" dirty="0" err="1" smtClean="0"/>
              <a:t>дееприч</a:t>
            </a:r>
            <a:r>
              <a:rPr lang="ru-RU" sz="3200" b="1" dirty="0" smtClean="0"/>
              <a:t>. оборота.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112</Words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Home-PK</dc:creator>
  <cp:lastModifiedBy>3</cp:lastModifiedBy>
  <cp:revision>12</cp:revision>
  <dcterms:created xsi:type="dcterms:W3CDTF">2020-11-14T11:03:53Z</dcterms:created>
  <dcterms:modified xsi:type="dcterms:W3CDTF">2020-11-20T01:49:14Z</dcterms:modified>
</cp:coreProperties>
</file>