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8" r:id="rId2"/>
    <p:sldId id="256" r:id="rId3"/>
    <p:sldId id="269" r:id="rId4"/>
    <p:sldId id="268" r:id="rId5"/>
    <p:sldId id="266" r:id="rId6"/>
    <p:sldId id="263" r:id="rId7"/>
    <p:sldId id="271" r:id="rId8"/>
    <p:sldId id="274" r:id="rId9"/>
    <p:sldId id="27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231534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Поварские фокусы в  необычных кулинарных техниках.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24828" y="4077072"/>
            <a:ext cx="5680720" cy="2232248"/>
          </a:xfrm>
        </p:spPr>
        <p:txBody>
          <a:bodyPr>
            <a:normAutofit/>
          </a:bodyPr>
          <a:lstStyle/>
          <a:p>
            <a:pPr algn="r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обучающааяся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14 группы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едведева 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алерия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мастер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производственного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обучения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Ермишина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И. В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8864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Государственное  бюджетное профессиональное образовательное учреждение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Саратовской области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«Ершовский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агропромышленный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лицей»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792" y="548680"/>
            <a:ext cx="8460432" cy="259228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Кулинария подобна моде, она никогда не стоит на месте. Модные веяния – это далеко не все, сегодня ключевую роль в развитии гастрономии играют новые кулинарные технологии, охватывающие приготовление и сочетание продуктов.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6192688" cy="395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99" y="3016048"/>
            <a:ext cx="215265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24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8" y="197171"/>
            <a:ext cx="3106381" cy="234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2" y="2636912"/>
            <a:ext cx="3172575" cy="193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0" y="4725144"/>
            <a:ext cx="3116169" cy="20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197171"/>
            <a:ext cx="5184576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Су-вид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Технология приготовления су вид – это революция в мире кулинарии. Суть технологии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sous-vide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заключается в том, что при приготовлении мяса, рыбы, фруктов и овощей используются специальные вакуумные пакеты. Все ингредиенты помещаются в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термопакет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запечатываются и отправляются в горячую воду, где при низкой температуре томятся до 72 часов. Такой метод позволяет готовить блюда в собственном соку, без малейшего добавления жира. При этом все вкусовые качества проявляются намного ярче, а продукты сохраняют нежность и мягкость. Впрочем, так готовят не только мясо, но и рыбу, грибы, овощи, фрукты и многие другие продукты. Су-Вид — настоящий прорыв в современной кулинарии.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приготовления блюд Су-Вид используется две разновидности устройств  водяная печь или погружной термостат.</a:t>
            </a:r>
          </a:p>
        </p:txBody>
      </p:sp>
    </p:spTree>
    <p:extLst>
      <p:ext uri="{BB962C8B-B14F-4D97-AF65-F5344CB8AC3E}">
        <p14:creationId xmlns:p14="http://schemas.microsoft.com/office/powerpoint/2010/main" val="48417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32658"/>
            <a:ext cx="4752528" cy="475480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Смокинг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этого метода необходим 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смокер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или смокинг-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ганам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приспособления, с помощью которых можно окуривать дымом любую еду и напитки. Мясо, приготовленное эти способом, имеет копченый аромат. Копчение происходит с помощью компактной камеры и натурального холодного дыма, а сырье может быть абсолютно разным — от древесных опилок и трав до цветов и эфирных масел.  Процесс длится недолго – всего несколько минут. и копченые ребрышки или чай с необычным ароматом готовы. К тому же процесс окуривания — это настоящее алхимическое шоу, которым можно впечатлить гостей прямо за столом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9" y="132656"/>
            <a:ext cx="3720994" cy="319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9" y="3645024"/>
            <a:ext cx="3720994" cy="248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8183" r="4668" b="13745"/>
          <a:stretch/>
        </p:blipFill>
        <p:spPr bwMode="auto">
          <a:xfrm>
            <a:off x="4788024" y="4725144"/>
            <a:ext cx="3241964" cy="196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4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27984" y="188640"/>
            <a:ext cx="4536504" cy="471746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Конфи</a:t>
            </a:r>
            <a:endParaRPr lang="ru-RU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настоящая находка для тех, кто не любит постную еду и постоянно ищет баланс между вкусным и здоровым питанием. Слово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происходит от французского слова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confit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обозначающее сохранение продуктов.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Пища готовится при относительно низкой температуре (от +70 до +130 градусов) в собственном жиру, при этом жир не горит, а значит, в процессе термообработки не образуются канцерогены. Кроме того, приготовленная таким способом еда как бы запечатывается жиром, что исключает доступ воздуха, поэтому блюдо может храниться довольно долго. Знаменитая утка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готовится как раз по этому методу. 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3" y="188640"/>
            <a:ext cx="370403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3" y="3573016"/>
            <a:ext cx="370403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r="16587" b="12865"/>
          <a:stretch/>
        </p:blipFill>
        <p:spPr bwMode="auto">
          <a:xfrm>
            <a:off x="4788024" y="4356365"/>
            <a:ext cx="3773907" cy="239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06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4824536" cy="45615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Фламбирование</a:t>
            </a: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Фламбирование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поджигание блюда — всегда считалось высшим проявлением кулинарного мастерства. Выглядит оно очень эффектно и часто является частью кулинарного шоу в ресторанах, на банкетах 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кейтерингах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Однако этот кулинарный прием призван не только произвести впечатление на гостей, но и придать блюдам неповторимый вкус и аромат. К тому же опаленные блюда покрываются тончайшей хрустящей корочкой, которая просто тает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рту.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1510"/>
            <a:ext cx="3173462" cy="232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3173462" cy="211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141604" cy="208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69160"/>
            <a:ext cx="3096344" cy="194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41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88640"/>
            <a:ext cx="4762872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Сферификация</a:t>
            </a:r>
            <a:endParaRPr lang="ru-RU" sz="5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Очень интересная техника из арсенала молекулярной кухни —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сферификация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 ее помощью любую жидкую субстанцию — суп, соус, молоко, алкоголь, фруктовое или овощное пюре — можно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капсулировать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желеобразные икринки, сферы и жемчужины. Съедобные капсулы с тончайшей оболочкой буквально тают во рту, позволяя по-новому ощутить вкус привычных продуктов. Эту технику применяют в том числе для создания имитации рыбьей икры или шариков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моцареллы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Причем доступна она не только профессиональным поварам —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сферификацию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можно вполне освоить и дома.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313162" cy="229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4" y="2780928"/>
            <a:ext cx="3202384" cy="20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198838" cy="21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844840"/>
            <a:ext cx="3782615" cy="19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55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944" y="0"/>
            <a:ext cx="4104456" cy="46085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Эмульсификация</a:t>
            </a:r>
            <a:endParaRPr lang="ru-RU" sz="3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Эмульсификация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превращение продуктов в легкую воздушную пену. Используют обычные сифоны с углекислым газом, по типу тех, в которых в советское время делали газированную воду.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Эмульсифицировать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можно все, что угодно – корнеплоды, мясо, молоко, фрукты, рыбу и даже травы. При этом продукты сохранят своя натуральный вкус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r="12691"/>
          <a:stretch/>
        </p:blipFill>
        <p:spPr bwMode="auto">
          <a:xfrm>
            <a:off x="395536" y="4581128"/>
            <a:ext cx="3879273" cy="197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77" y="3976869"/>
            <a:ext cx="4272754" cy="218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77" y="431106"/>
            <a:ext cx="4272754" cy="286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4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8320"/>
            <a:ext cx="8496944" cy="274543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5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Антигриль</a:t>
            </a:r>
            <a:endParaRPr lang="ru-RU" sz="5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Приставка “анти” всегда интригует и обещает нечто, идущее вразрез с традициями. Сковорода, которая не жарит, а замораживает — еще одна модная диковинка от поваров. Называется она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антигриль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фризер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 представляет собой вывернутую наизнанку морозилку, у которой холод выводится на внешнюю поверхность. Сковорода охлаждается до минус 30 °C и позволяет “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фризить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абсолютно любые продукты. Одно из блюд, приготовленных подобным способом, — жареное мороженое (ролл-мороженое), которое сейчас очень популярно в России и других странах.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53753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93" y="2852936"/>
            <a:ext cx="4320480" cy="377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13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1288</TotalTime>
  <Words>719</Words>
  <Application>Microsoft Office PowerPoint</Application>
  <PresentationFormat>Экран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Исполнительная</vt:lpstr>
      <vt:lpstr>Поварские фокусы в  необычных кулинарных техниках.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Поварские фокусы в  необычных кулинарных техниках. Эмульсификация, антигриль и еще 5 необычных кулинарных техник. </dc:title>
  <dc:creator>lenovo</dc:creator>
  <cp:lastModifiedBy>lenovo</cp:lastModifiedBy>
  <cp:revision>18</cp:revision>
  <dcterms:created xsi:type="dcterms:W3CDTF">2021-02-08T06:30:36Z</dcterms:created>
  <dcterms:modified xsi:type="dcterms:W3CDTF">2021-03-25T06:41:22Z</dcterms:modified>
</cp:coreProperties>
</file>