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sldIdLst>
    <p:sldId id="256" r:id="rId2"/>
    <p:sldId id="262" r:id="rId3"/>
    <p:sldId id="268" r:id="rId4"/>
    <p:sldId id="274" r:id="rId5"/>
    <p:sldId id="275" r:id="rId6"/>
    <p:sldId id="269" r:id="rId7"/>
    <p:sldId id="259" r:id="rId8"/>
    <p:sldId id="276" r:id="rId9"/>
    <p:sldId id="279" r:id="rId10"/>
    <p:sldId id="277" r:id="rId11"/>
    <p:sldId id="272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1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31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4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8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6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2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2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8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6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3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4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7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5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9A5AA2-B207-46D3-BFD6-5928582E76E0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BA4161-FB0D-4DAF-87CB-694D58D02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90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08F82-53C7-45A9-93F9-B7A89C22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228600"/>
            <a:ext cx="11460480" cy="3657600"/>
          </a:xfrm>
        </p:spPr>
        <p:txBody>
          <a:bodyPr>
            <a:normAutofit/>
          </a:bodyPr>
          <a:lstStyle/>
          <a:p>
            <a:pPr algn="ctr"/>
            <a:b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на окружном методическом объединении «Применение робототехнической лаборатории «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MatataLab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образовательной деятельности»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42F3F39-A924-40C0-B2C8-16E658A27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1" y="228600"/>
            <a:ext cx="10823575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№83 общеразвивающего вида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889E1F-6285-487C-8FBE-AAC6445B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960" y="5134186"/>
            <a:ext cx="5728652" cy="17238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Сауляк Татьяна Ивановна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Одинцово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44CE8-5A68-4D07-891F-738B7FBD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03" y="3061546"/>
            <a:ext cx="4403558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2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D897AF-B291-46BC-B61E-BF50DC18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D4AE1-B50B-4DB8-8973-F14485F5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2542"/>
            <a:ext cx="10058400" cy="689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Фантазии дошкольников нет границ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A5674-3F4F-4A09-939C-4DFC456AA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139484"/>
            <a:ext cx="11563643" cy="1305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набора позволяют нам создавать свои квесты и истории, соревноваться в умении программировать движение робота, создавать мелодии и рисунки. </a:t>
            </a:r>
          </a:p>
          <a:p>
            <a:pPr algn="ctr"/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997A0-DEDD-4C9E-A26A-5451E61D2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1" y="2782432"/>
            <a:ext cx="3960702" cy="356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7EB98E-A081-4DEA-B230-B33DC294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03" y="4413194"/>
            <a:ext cx="3250794" cy="217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FED6FE-7804-4F53-9057-B8CCBE4CF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3" y="2782432"/>
            <a:ext cx="4089564" cy="356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C4BCA0-CA21-4FB7-8EDE-5AB93BF2C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79" y="2334126"/>
            <a:ext cx="3220504" cy="192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086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CD18A-514F-406D-BB78-9D018456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9" y="356061"/>
            <a:ext cx="11424303" cy="77457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332443-2222-482C-B4EF-1B175122E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4" y="2731541"/>
            <a:ext cx="4974400" cy="22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99E8AC17-6E51-44BA-84AD-2E2EAE1E45F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99679"/>
            <a:ext cx="12192000" cy="2924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bg1"/>
                </a:solidFill>
              </a:rPr>
              <a:t>Выводы: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Лабораторию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в образовательной деятельности.</a:t>
            </a:r>
          </a:p>
          <a:p>
            <a:pPr marL="457200" lvl="1" indent="0"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Игры, созданные на основе набора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адаптировать и      применять в любой  образовательной области.</a:t>
            </a:r>
          </a:p>
          <a:p>
            <a:pPr marL="342900" indent="-342900">
              <a:buAutoNum type="arabicPeriod"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7FFF36-9800-448B-B95F-B4E49BDDC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2731541"/>
            <a:ext cx="3636324" cy="373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63BE5D-033C-4A6D-83BC-D507A68E4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64" y="4863599"/>
            <a:ext cx="4413070" cy="189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C6CF79-1CE1-4822-BCCD-C5BD8A220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91" y="2731541"/>
            <a:ext cx="2984889" cy="377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9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1C3160-1168-4CA1-8186-11A352CE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3296"/>
            <a:ext cx="9843420" cy="29357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498CA-3FAD-437C-A8E9-727657A3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8" y="2490537"/>
            <a:ext cx="7569367" cy="3537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3F0B01-2D19-4863-AF16-163DFF579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24" y="348915"/>
            <a:ext cx="2241050" cy="149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98F46D-AF65-403E-895F-8F168C07A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25" y="348915"/>
            <a:ext cx="2241049" cy="1497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62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0005E-8725-4DFC-B263-775A5E4B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12822"/>
            <a:ext cx="8534400" cy="7700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Робототехника в ДОУ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48E96-03F1-41A8-9D7D-24A58205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215190"/>
            <a:ext cx="9747167" cy="250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робототехника-</a:t>
            </a:r>
            <a:r>
              <a:rPr lang="ru-RU" sz="28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новую, актуальную педагогическую технологию, которая находится на стыке перспективных областей знания: механики, электроники, автоматики, конструирования, программирования и технического дизайна, а дошкольный возраст – это идеальное время для начала изучения основ программирования и робототехники, когда у детей особенно выражен интерес к техническому творчеству.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0CB88-564A-4191-9692-5BE375A1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3" y="4470484"/>
            <a:ext cx="3132221" cy="176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3ED3F6-CAF9-4D39-8412-A1B9FAFE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66" y="3814011"/>
            <a:ext cx="3537190" cy="241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C36D4E-A3BD-4EEE-B509-102DE5CD4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5" y="3814011"/>
            <a:ext cx="3224463" cy="241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332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60C2B-D69E-406B-926D-BC70FC7F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8443"/>
            <a:ext cx="8534400" cy="84221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Bee-Bot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 lab</a:t>
            </a:r>
            <a:endParaRPr lang="ru-RU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B4162E5-CEF4-4B22-92CF-8C15B3EA83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2586789"/>
            <a:ext cx="5161547" cy="37038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7733405-B699-4BF6-978D-57A4F4DDF6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2586790"/>
            <a:ext cx="5699125" cy="37038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820EB-C17B-4796-82FD-75B6FC2E21B9}"/>
              </a:ext>
            </a:extLst>
          </p:cNvPr>
          <p:cNvSpPr txBox="1"/>
          <p:nvPr/>
        </p:nvSpPr>
        <p:spPr>
          <a:xfrm>
            <a:off x="126609" y="1010653"/>
            <a:ext cx="119575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сравнивать робота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Bee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Bot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(пчела) и робота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MATATALAB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главное отличие заключается в том, что при работе с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MATATALAB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ребенка перед глазами находится весь алгоритм действий робота. Это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позволяет ребенку 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увидеть ошибку и понять, почему она была допущена.</a:t>
            </a:r>
          </a:p>
        </p:txBody>
      </p:sp>
    </p:spTree>
    <p:extLst>
      <p:ext uri="{BB962C8B-B14F-4D97-AF65-F5344CB8AC3E}">
        <p14:creationId xmlns:p14="http://schemas.microsoft.com/office/powerpoint/2010/main" val="126500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BCF47-0B57-4C3B-85BA-20E3209A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4" y="108285"/>
            <a:ext cx="11189368" cy="745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Matata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игровая лаборатория для детей от 4 лет, предназначена для развития логического мышления и творческих способностей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CE8442-61AF-4024-82CF-84C72D27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84" y="854243"/>
            <a:ext cx="5233737" cy="3296653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базовый комплект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MATATALAB </a:t>
            </a:r>
            <a:r>
              <a:rPr lang="ru-RU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программируемый робот,</a:t>
            </a:r>
            <a:endParaRPr lang="ru-R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панель управления,</a:t>
            </a:r>
            <a:endParaRPr lang="ru-R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управляющая башня,</a:t>
            </a:r>
            <a:endParaRPr lang="ru-R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программные блоки</a:t>
            </a:r>
            <a:r>
              <a:rPr lang="ru-RU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DF51C-26C6-4ED8-86D0-C349E1F73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2021" y="1058779"/>
            <a:ext cx="3217791" cy="5474369"/>
          </a:xfrm>
        </p:spPr>
        <p:txBody>
          <a:bodyPr>
            <a:normAutofit/>
          </a:bodyPr>
          <a:lstStyle/>
          <a:p>
            <a:r>
              <a:rPr lang="ru-RU" sz="24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Управляющая башня 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модуль со встроенной камерой для распознавания программы, составленной из блоков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09997F9-1DFB-48C7-BCA5-C635E0D05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07902" y="854243"/>
            <a:ext cx="3375814" cy="3296653"/>
          </a:xfrm>
        </p:spPr>
        <p:txBody>
          <a:bodyPr/>
          <a:lstStyle/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приемное устройство, которое исполняет команды направленные управляющей башней. Робот располагается на игровом поле с заданием. Умеет рисовать и петь.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DD186E-0C64-437B-8092-1078693D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5" y="3777916"/>
            <a:ext cx="4108090" cy="2755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Объект 15">
            <a:extLst>
              <a:ext uri="{FF2B5EF4-FFF2-40B4-BE49-F238E27FC236}">
                <a16:creationId xmlns:a16="http://schemas.microsoft.com/office/drawing/2014/main" id="{BB644A12-CC0F-4D01-A457-033D61D8DD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06" y="4009292"/>
            <a:ext cx="2970626" cy="24276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Объект 17">
            <a:extLst>
              <a:ext uri="{FF2B5EF4-FFF2-40B4-BE49-F238E27FC236}">
                <a16:creationId xmlns:a16="http://schemas.microsoft.com/office/drawing/2014/main" id="{2614895D-3861-459E-8056-BA4CF1C57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1" y="3356810"/>
            <a:ext cx="2848477" cy="3176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755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B6F242-320F-473E-8936-A1BB9CD6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6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D494B-2861-4102-9A11-B7E8A9A4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0132"/>
            <a:ext cx="10058400" cy="3591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Знакомство </a:t>
            </a:r>
            <a:r>
              <a:rPr lang="en-US" b="1" dirty="0">
                <a:solidFill>
                  <a:schemeClr val="bg1"/>
                </a:solidFill>
              </a:rPr>
              <a:t> c </a:t>
            </a:r>
            <a:r>
              <a:rPr lang="en-US" b="1" dirty="0" err="1">
                <a:solidFill>
                  <a:schemeClr val="bg1"/>
                </a:solidFill>
              </a:rPr>
              <a:t>MatataLab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CC553-893F-4C29-A437-92771C61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604" y="682557"/>
            <a:ext cx="11862408" cy="12447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освоения воспитанниками робота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Bee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Bot</a:t>
            </a:r>
            <a:r>
              <a:rPr lang="ru-RU" sz="2400" b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с робототехнической лабораторией 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MatataLab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», которая включает в себя более широкие возможности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410B05-A834-4BA6-9219-4DC93E58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22" y="2172465"/>
            <a:ext cx="2053895" cy="1899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9A6C07-09E7-4416-8701-BA1DD6DF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" y="4553317"/>
            <a:ext cx="3514810" cy="2134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5B4576-8457-485D-9DF7-5350156E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17" y="4553316"/>
            <a:ext cx="3514810" cy="2134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4C3EF4-708C-43E8-A367-5775AB31E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4" y="2214972"/>
            <a:ext cx="2053894" cy="1899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E5F7BF-8B64-4775-AA66-99A75AE7A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54" y="2447925"/>
            <a:ext cx="1854744" cy="1962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0275C3-C51C-4B18-BE02-817BB336A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05" y="2779296"/>
            <a:ext cx="2921742" cy="3908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10F6D3-3EDB-4D7A-A91D-5AD1DF305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54" y="2447925"/>
            <a:ext cx="1854744" cy="20143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951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4CA0C-56FC-4008-A24E-B53D7E03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32" y="288758"/>
            <a:ext cx="8711932" cy="7227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Работа с </a:t>
            </a:r>
            <a:r>
              <a:rPr lang="en-US" b="1" dirty="0" err="1">
                <a:solidFill>
                  <a:schemeClr val="bg1"/>
                </a:solidFill>
              </a:rPr>
              <a:t>MatataLab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способствует решению задач: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B6CF210-0E9A-43E5-A145-FB58F64BAA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65" y="4808921"/>
            <a:ext cx="2502604" cy="1817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93C30A6-19F3-4C01-B2A7-89EE8098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333" y="1011482"/>
            <a:ext cx="5805772" cy="3279164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познавательных способностей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 и творческого потенциала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самостоятельно решать задачи и работать в команде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мотивации и любознательности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 пространственного и наглядно-действенного мышления</a:t>
            </a:r>
          </a:p>
          <a:p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2B0E46-F986-41B4-B092-172B671C0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61" y="4385376"/>
            <a:ext cx="2050092" cy="1963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3460F-1275-416A-A0EC-F86977551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64" y="2795798"/>
            <a:ext cx="2502604" cy="181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BB467-4D1C-49A9-B31B-9579B9377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164" y="637018"/>
            <a:ext cx="2627604" cy="1963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42D49D-C812-4231-A16C-EC47E4C3E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49" y="1191125"/>
            <a:ext cx="2541170" cy="1899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9C9991-0273-4F56-B690-9638813A0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96" y="3428999"/>
            <a:ext cx="2502604" cy="2831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E142E5-78AF-4B6E-B0AA-240BEF408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2" y="4531033"/>
            <a:ext cx="2440664" cy="1817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806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B51086-3696-4773-8ADB-3529492F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6" y="2208628"/>
            <a:ext cx="3580075" cy="3845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CA685A-E280-40A2-A84F-1874F12CC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6" y="2067951"/>
            <a:ext cx="4134968" cy="4537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625717-DE36-4252-A24B-77F9729B9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29" y="2208628"/>
            <a:ext cx="3580075" cy="3845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464EC2-15DD-43BB-A787-6E2DAA807067}"/>
              </a:ext>
            </a:extLst>
          </p:cNvPr>
          <p:cNvSpPr txBox="1"/>
          <p:nvPr/>
        </p:nvSpPr>
        <p:spPr>
          <a:xfrm>
            <a:off x="239796" y="252336"/>
            <a:ext cx="11591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эффективный способ повышения мотивации у детей – </a:t>
            </a:r>
            <a:r>
              <a:rPr lang="ru-RU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игра.</a:t>
            </a:r>
          </a:p>
        </p:txBody>
      </p:sp>
    </p:spTree>
    <p:extLst>
      <p:ext uri="{BB962C8B-B14F-4D97-AF65-F5344CB8AC3E}">
        <p14:creationId xmlns:p14="http://schemas.microsoft.com/office/powerpoint/2010/main" val="263990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D4AE1-B50B-4DB8-8973-F14485F5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2542"/>
            <a:ext cx="10058400" cy="689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Фантазии дошкольников нет границ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A5674-3F4F-4A09-939C-4DFC456AA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139484"/>
            <a:ext cx="11563643" cy="1305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набора позволяют нам создавать свои квесты и истории, соревноваться в умении программировать движение робота, создавать мелодии и рисунки. </a:t>
            </a:r>
          </a:p>
          <a:p>
            <a:pPr algn="ctr"/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997A0-DEDD-4C9E-A26A-5451E61D2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1" y="2782432"/>
            <a:ext cx="3960702" cy="356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7EB98E-A081-4DEA-B230-B33DC294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03" y="4413194"/>
            <a:ext cx="3250794" cy="217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FED6FE-7804-4F53-9057-B8CCBE4CF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3" y="2782432"/>
            <a:ext cx="4089564" cy="3562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C4BCA0-CA21-4FB7-8EDE-5AB93BF2C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79" y="2334126"/>
            <a:ext cx="3220504" cy="192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9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6453</TotalTime>
  <Words>396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Georgia</vt:lpstr>
      <vt:lpstr>Symbol</vt:lpstr>
      <vt:lpstr>Times New Roman</vt:lpstr>
      <vt:lpstr>Wingdings 3</vt:lpstr>
      <vt:lpstr>Сектор</vt:lpstr>
      <vt:lpstr>  Выступление на окружном методическом объединении «Применение робототехнической лаборатории «MatataLab» в образовательной деятельности»</vt:lpstr>
      <vt:lpstr>Робототехника в ДОУ</vt:lpstr>
      <vt:lpstr>Bee-Bot  и matata lab</vt:lpstr>
      <vt:lpstr>MatataLab - это игровая лаборатория для детей от 4 лет, предназначена для развития логического мышления и творческих способностей. </vt:lpstr>
      <vt:lpstr>Презентация PowerPoint</vt:lpstr>
      <vt:lpstr>Знакомство  c MatataLab </vt:lpstr>
      <vt:lpstr>Работа с MatataLab способствует решению задач: </vt:lpstr>
      <vt:lpstr>Презентация PowerPoint</vt:lpstr>
      <vt:lpstr>Фантазии дошкольников нет границ</vt:lpstr>
      <vt:lpstr>Презентация PowerPoint</vt:lpstr>
      <vt:lpstr>Фантазии дошкольников нет границ</vt:lpstr>
      <vt:lpstr>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Сауляк</dc:creator>
  <cp:lastModifiedBy>Татьяна Сауляк</cp:lastModifiedBy>
  <cp:revision>87</cp:revision>
  <dcterms:created xsi:type="dcterms:W3CDTF">2020-10-15T13:59:41Z</dcterms:created>
  <dcterms:modified xsi:type="dcterms:W3CDTF">2020-10-26T21:43:20Z</dcterms:modified>
</cp:coreProperties>
</file>