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8"/>
  </p:notesMasterIdLst>
  <p:sldIdLst>
    <p:sldId id="261" r:id="rId2"/>
    <p:sldId id="256" r:id="rId3"/>
    <p:sldId id="260" r:id="rId4"/>
    <p:sldId id="257" r:id="rId5"/>
    <p:sldId id="259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0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323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AAA72-4440-4FF5-A691-1E390EF711F3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4FB8C-9CD3-4A1A-958C-7D6B056A1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0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4FB8C-9CD3-4A1A-958C-7D6B056A18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1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6F21E6-5B8E-4AB2-8C03-872E42D3EED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F3D1A6-B872-4359-B095-B297194422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90527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Презентация 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25254" y="3573016"/>
            <a:ext cx="3813302" cy="276159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Подготовила материал : </a:t>
            </a:r>
          </a:p>
          <a:p>
            <a:r>
              <a:rPr lang="ru-RU" dirty="0" smtClean="0"/>
              <a:t>Шабанова Елизавета</a:t>
            </a:r>
          </a:p>
          <a:p>
            <a:r>
              <a:rPr lang="ru-RU" dirty="0" smtClean="0"/>
              <a:t> ЦДТ №5 </a:t>
            </a:r>
            <a:r>
              <a:rPr lang="ru-RU" dirty="0" err="1" smtClean="0"/>
              <a:t>г.Ульяновск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Куратор : Величко Валентина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32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волейбол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-13474"/>
            <a:ext cx="4608512" cy="778178"/>
          </a:xfrm>
        </p:spPr>
        <p:txBody>
          <a:bodyPr>
            <a:noAutofit/>
          </a:bodyPr>
          <a:lstStyle/>
          <a:p>
            <a:r>
              <a:rPr lang="ru-RU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9370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24101"/>
            <a:ext cx="8229600" cy="3860723"/>
          </a:xfrm>
        </p:spPr>
      </p:pic>
    </p:spTree>
    <p:extLst>
      <p:ext uri="{BB962C8B-B14F-4D97-AF65-F5344CB8AC3E}">
        <p14:creationId xmlns:p14="http://schemas.microsoft.com/office/powerpoint/2010/main" val="165513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игры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5832688"/>
          </a:xfrm>
        </p:spPr>
        <p:txBody>
          <a:bodyPr/>
          <a:lstStyle/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30" name="Picture 6" descr="C:\Users\user\AppData\Local\Microsoft\Windows\Temporary Internet Files\Content.IE5\3KRTYBVL\300px-USA_vs_Brazil_(Final_Score_3-1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352928" cy="432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5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8246"/>
            <a:ext cx="7992888" cy="471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125"/>
            <a:ext cx="8229600" cy="983619"/>
          </a:xfrm>
        </p:spPr>
        <p:txBody>
          <a:bodyPr>
            <a:normAutofit fontScale="90000"/>
          </a:bodyPr>
          <a:lstStyle/>
          <a:p>
            <a:r>
              <a:rPr lang="ru-RU" dirty="0"/>
              <a:t>   Размер площадки и высота сетки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041" y="2582743"/>
            <a:ext cx="3657917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user\Downloads\Screenshot_2021-04-03 волейбол площадка 2 тыс изображений найдено в Яндекс Картинках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784976" cy="52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7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532</TotalTime>
  <Words>29</Words>
  <Application>Microsoft Office PowerPoint</Application>
  <PresentationFormat>Экран (4:3)</PresentationFormat>
  <Paragraphs>14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</vt:lpstr>
      <vt:lpstr>волейбол</vt:lpstr>
      <vt:lpstr>ИСТОРИЯ</vt:lpstr>
      <vt:lpstr>Процесс игры</vt:lpstr>
      <vt:lpstr>Правила</vt:lpstr>
      <vt:lpstr>   Размер площадки и высота сетки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user</dc:creator>
  <cp:lastModifiedBy>Ксения</cp:lastModifiedBy>
  <cp:revision>9</cp:revision>
  <dcterms:created xsi:type="dcterms:W3CDTF">2021-04-03T06:45:39Z</dcterms:created>
  <dcterms:modified xsi:type="dcterms:W3CDTF">2021-04-26T20:13:19Z</dcterms:modified>
</cp:coreProperties>
</file>