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47AEF2-034A-4722-9116-8A3875186F59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0BA4D8-F924-441F-864A-4D6C2B1F9D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Профессиональное портфолио учителя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Девлешева</a:t>
            </a:r>
            <a:r>
              <a:rPr lang="ru-RU" dirty="0" smtClean="0"/>
              <a:t> Дарья Константиновна,</a:t>
            </a:r>
          </a:p>
          <a:p>
            <a:pPr algn="r"/>
            <a:r>
              <a:rPr lang="ru-RU" dirty="0" smtClean="0"/>
              <a:t>Учитель математики МАОУ СОШ №10</a:t>
            </a:r>
          </a:p>
          <a:p>
            <a:pPr algn="r"/>
            <a:r>
              <a:rPr lang="ru-RU" dirty="0" smtClean="0"/>
              <a:t>Г. Златоуст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02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239115" cy="31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2304720" cy="31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87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турниры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 t="18372" r="33523" b="6250"/>
          <a:stretch/>
        </p:blipFill>
        <p:spPr bwMode="auto">
          <a:xfrm>
            <a:off x="467544" y="1484784"/>
            <a:ext cx="160950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7899" r="46875" b="5397"/>
          <a:stretch/>
        </p:blipFill>
        <p:spPr bwMode="auto">
          <a:xfrm>
            <a:off x="2520396" y="1484783"/>
            <a:ext cx="1649962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16382" r="32245" b="5587"/>
          <a:stretch/>
        </p:blipFill>
        <p:spPr bwMode="auto">
          <a:xfrm>
            <a:off x="4427984" y="1484784"/>
            <a:ext cx="162752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16761" r="32528" b="6155"/>
          <a:stretch/>
        </p:blipFill>
        <p:spPr bwMode="auto">
          <a:xfrm>
            <a:off x="6516216" y="1484784"/>
            <a:ext cx="16361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6572" r="46733" b="5777"/>
          <a:stretch/>
        </p:blipFill>
        <p:spPr bwMode="auto">
          <a:xfrm>
            <a:off x="467544" y="4221088"/>
            <a:ext cx="1609252" cy="229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6761" r="46875" b="6155"/>
          <a:stretch/>
        </p:blipFill>
        <p:spPr bwMode="auto">
          <a:xfrm>
            <a:off x="2520396" y="4213092"/>
            <a:ext cx="1638059" cy="229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27368" r="52841" b="16951"/>
          <a:stretch/>
        </p:blipFill>
        <p:spPr bwMode="auto">
          <a:xfrm>
            <a:off x="4469439" y="4196364"/>
            <a:ext cx="1605213" cy="22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27747" r="52841" b="16762"/>
          <a:stretch/>
        </p:blipFill>
        <p:spPr bwMode="auto">
          <a:xfrm>
            <a:off x="6511993" y="4196364"/>
            <a:ext cx="1640415" cy="232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50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деятельность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28030" r="52699" b="16477"/>
          <a:stretch/>
        </p:blipFill>
        <p:spPr bwMode="auto">
          <a:xfrm rot="5400000">
            <a:off x="3464971" y="2708312"/>
            <a:ext cx="1603681" cy="22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t="27360" r="38353" b="17140"/>
          <a:stretch/>
        </p:blipFill>
        <p:spPr bwMode="auto">
          <a:xfrm>
            <a:off x="539552" y="2204864"/>
            <a:ext cx="1921793" cy="269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27360" r="52415" b="17140"/>
          <a:stretch/>
        </p:blipFill>
        <p:spPr bwMode="auto">
          <a:xfrm>
            <a:off x="6228184" y="2172769"/>
            <a:ext cx="1917167" cy="27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1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pic>
        <p:nvPicPr>
          <p:cNvPr id="3074" name="Picture 2" descr="Z:\КАФЕДРА ИНОСТРАННЫХ\Аттестация Девлешева\2021\публикации\Свидетельство проекта infourok.ru №ГШ13406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585155" cy="22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КАФЕДРА ИНОСТРАННЫХ\Аттестация Девлешева\2021\публикации\Свидетельство проекта infourok.ru №ГЩ57327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16302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КАФЕДРА ИНОСТРАННЫХ\Аттестация Девлешева\2021\публикации\Свидетельство проекта infourok.ru №НХ68428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1584176" cy="22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КАФЕДРА ИНОСТРАННЫХ\Аттестация Девлешева\2021\публикации\Свидетельство проекта infourok.ru №ОЭ65733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1728192" cy="24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1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Благодарственные письма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27652" r="53125" b="16856"/>
          <a:stretch/>
        </p:blipFill>
        <p:spPr bwMode="auto">
          <a:xfrm>
            <a:off x="323528" y="1916832"/>
            <a:ext cx="1580710" cy="227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8" t="27747" r="50426" b="17330"/>
          <a:stretch/>
        </p:blipFill>
        <p:spPr bwMode="auto">
          <a:xfrm>
            <a:off x="2123728" y="2348880"/>
            <a:ext cx="1559200" cy="21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27557" r="52983" b="16572"/>
          <a:stretch/>
        </p:blipFill>
        <p:spPr bwMode="auto">
          <a:xfrm>
            <a:off x="3923928" y="2967911"/>
            <a:ext cx="1694554" cy="24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27368" r="52699" b="16382"/>
          <a:stretch/>
        </p:blipFill>
        <p:spPr bwMode="auto">
          <a:xfrm>
            <a:off x="5940152" y="3573016"/>
            <a:ext cx="1629191" cy="231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86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Благодарственные письма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27651" r="52841" b="17046"/>
          <a:stretch/>
        </p:blipFill>
        <p:spPr bwMode="auto">
          <a:xfrm>
            <a:off x="539552" y="1916832"/>
            <a:ext cx="1819958" cy="25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t="27747" r="52699" b="17140"/>
          <a:stretch/>
        </p:blipFill>
        <p:spPr bwMode="auto">
          <a:xfrm>
            <a:off x="2627784" y="2492896"/>
            <a:ext cx="1866802" cy="26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68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26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Профессиональное портфолио учителя</vt:lpstr>
      <vt:lpstr>Олимпиады</vt:lpstr>
      <vt:lpstr>Математические турниры</vt:lpstr>
      <vt:lpstr>Исследовательская деятельность</vt:lpstr>
      <vt:lpstr>Публикации</vt:lpstr>
      <vt:lpstr>Благодарственные письма</vt:lpstr>
      <vt:lpstr>Благодарственные письма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портфолио учителя</dc:title>
  <dc:creator>Пользователь</dc:creator>
  <cp:lastModifiedBy>Пользователь</cp:lastModifiedBy>
  <cp:revision>3</cp:revision>
  <dcterms:created xsi:type="dcterms:W3CDTF">2021-06-04T05:25:36Z</dcterms:created>
  <dcterms:modified xsi:type="dcterms:W3CDTF">2021-06-04T05:46:07Z</dcterms:modified>
</cp:coreProperties>
</file>