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71" r:id="rId3"/>
    <p:sldId id="281" r:id="rId4"/>
    <p:sldId id="259" r:id="rId5"/>
    <p:sldId id="260" r:id="rId6"/>
    <p:sldId id="261" r:id="rId7"/>
    <p:sldId id="262" r:id="rId8"/>
    <p:sldId id="263" r:id="rId9"/>
    <p:sldId id="267" r:id="rId10"/>
    <p:sldId id="282" r:id="rId11"/>
    <p:sldId id="268" r:id="rId12"/>
    <p:sldId id="277" r:id="rId13"/>
    <p:sldId id="278" r:id="rId14"/>
    <p:sldId id="279" r:id="rId15"/>
    <p:sldId id="280" r:id="rId16"/>
    <p:sldId id="283" r:id="rId17"/>
    <p:sldId id="284" r:id="rId18"/>
    <p:sldId id="285" r:id="rId19"/>
    <p:sldId id="294" r:id="rId20"/>
    <p:sldId id="290" r:id="rId21"/>
    <p:sldId id="291" r:id="rId22"/>
    <p:sldId id="292" r:id="rId23"/>
    <p:sldId id="293" r:id="rId24"/>
    <p:sldId id="269" r:id="rId25"/>
    <p:sldId id="272" r:id="rId26"/>
    <p:sldId id="273" r:id="rId27"/>
    <p:sldId id="274" r:id="rId28"/>
    <p:sldId id="275" r:id="rId29"/>
    <p:sldId id="276" r:id="rId3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A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8CBDC-7D2D-44D4-8F30-66B2BE9E5B6F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D0F92-B050-45E0-ADA5-430719CE2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D0F92-B050-45E0-ADA5-430719CE2D8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Наступает мамин праздник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D0F92-B050-45E0-ADA5-430719CE2D8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577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G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Цветы для мамы!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953000"/>
            <a:ext cx="4343400" cy="1143000"/>
          </a:xfr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lnSpcReduction="10000"/>
          </a:bodyPr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Проект учащихся 2 а класса </a:t>
            </a:r>
          </a:p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МОУ СШ №6</a:t>
            </a:r>
          </a:p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Учитель: Панченко Л.М.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38400" y="2819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</p:txBody>
      </p:sp>
      <p:pic>
        <p:nvPicPr>
          <p:cNvPr id="2050" name="Picture 2" descr="C:\Documents and Settings\Admin\Рабочий стол\цветы\z_3313eb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670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64" y="2514600"/>
            <a:ext cx="2195945" cy="2230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055" y="173182"/>
            <a:ext cx="7239000" cy="1143000"/>
          </a:xfr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Посмотрите за окошко</a:t>
            </a:r>
            <a:r>
              <a:rPr lang="ru-RU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…</a:t>
            </a:r>
            <a:endParaRPr lang="ru-RU" cap="none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64834"/>
            <a:ext cx="7239000" cy="4846320"/>
          </a:xfr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Посмотрите за окошко,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Стало там теплей немножко.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Главный праздник наступает,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Солнышко его встречает.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C:\Documents and Settings\Admin\Рабочий стол\цветы\z_3313eb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7455" y="173182"/>
            <a:ext cx="1752600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81400"/>
            <a:ext cx="2209800" cy="2676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124200"/>
            <a:ext cx="2362200" cy="2709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373280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Сегодня для мамы все песни!</a:t>
            </a:r>
            <a:endParaRPr lang="ru-RU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63040"/>
            <a:ext cx="7239000" cy="4846320"/>
          </a:xfr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Сегодня для мамы все песни.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Все пляски, улыбки и смех.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Дороже ты всех и чудесней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Родной, золотой человек!</a:t>
            </a:r>
          </a:p>
          <a:p>
            <a:endParaRPr lang="ru-RU" dirty="0"/>
          </a:p>
        </p:txBody>
      </p:sp>
      <p:pic>
        <p:nvPicPr>
          <p:cNvPr id="1026" name="Picture 2" descr="C:\Documents and Settings\Admin\Рабочий стол\Фото мамы\WhatsApp Image 2019-12-04 at 18.58.0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1" y="3429000"/>
            <a:ext cx="24384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Documents and Settings\Admin\Рабочий стол\цветы\z_3313eb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81000"/>
            <a:ext cx="1447800" cy="68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2852651"/>
            <a:ext cx="2362200" cy="3429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Сегодня праздник самый светлый.</a:t>
            </a:r>
            <a:endParaRPr lang="ru-RU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Сегодня праздник самый светлый,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Щебечут птицы во дворах,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Все гости празднично одеты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8- марта праздник мам!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C:\Documents and Settings\Admin\Рабочий стол\цветы\z_3313eb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81000"/>
            <a:ext cx="1447800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352800"/>
            <a:ext cx="258598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 descr="C:\Documents and Settings\Admin\Рабочий стол\Фото мамы\IMG_34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657600"/>
            <a:ext cx="2438400" cy="2686050"/>
          </a:xfrm>
          <a:prstGeom prst="rect">
            <a:avLst/>
          </a:prstGeom>
          <a:noFill/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Сегодня небо </a:t>
            </a:r>
            <a:r>
              <a:rPr lang="ru-RU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голубое</a:t>
            </a:r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Сегодня небо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голубее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Ручьи весёлые слышней,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Сегодня мы ещё сильнее,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Расти стараемся быстрей!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" descr="C:\Documents and Settings\Admin\Рабочий стол\цветы\z_3313eb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81000"/>
            <a:ext cx="1447800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C:\Documents and Settings\Admin\Рабочий стол\цветы\z_3313eb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533400"/>
            <a:ext cx="1447800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291" y="2971800"/>
            <a:ext cx="2660073" cy="3276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81400"/>
            <a:ext cx="2971800" cy="2382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Мы поздравим мам…</a:t>
            </a:r>
            <a:endParaRPr lang="ru-RU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17073"/>
            <a:ext cx="7239000" cy="4846320"/>
          </a:xfr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Мы поздравляем мам, сестрёнок,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Любимых бабушек своих,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Ну и ,конечно, же девчонок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Подружек наших дорогих.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2" descr="C:\Documents and Settings\Admin\Рабочий стол\цветы\z_3313eb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81000"/>
            <a:ext cx="1600200" cy="99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124200"/>
            <a:ext cx="2295525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05200"/>
            <a:ext cx="2796767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Мы вам желаем счастья!</a:t>
            </a:r>
            <a:endParaRPr lang="ru-RU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2402"/>
            <a:ext cx="7239000" cy="4846320"/>
          </a:xfr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Мы вам желаем счастья,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Добра и теплоты!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 пусть скорей исполнятся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Заветные мечты!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2" descr="C:\Documents and Settings\Admin\Рабочий стол\цветы\z_3313eb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81000"/>
            <a:ext cx="1371600" cy="99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514600"/>
            <a:ext cx="1752600" cy="35481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0082">
            <a:off x="3058694" y="3367100"/>
            <a:ext cx="2185179" cy="2399872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85" y="3429000"/>
            <a:ext cx="1776615" cy="276973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239000" cy="1068606"/>
          </a:xfr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ru-RU" sz="4000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Наступает мамин праздник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Наступает мамин праздник,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Наступает женский день!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Знаю: любит мама очень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Розы, маки и сирень.</a:t>
            </a:r>
          </a:p>
          <a:p>
            <a:endParaRPr lang="ru-RU" dirty="0"/>
          </a:p>
        </p:txBody>
      </p:sp>
      <p:pic>
        <p:nvPicPr>
          <p:cNvPr id="9" name="Picture 2" descr="C:\Documents and Settings\Admin\Рабочий стол\цветы\z_3313eb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7218" y="429008"/>
            <a:ext cx="838200" cy="592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048000"/>
            <a:ext cx="21336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581400"/>
            <a:ext cx="2057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605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Мамин праздник!</a:t>
            </a:r>
            <a:endParaRPr lang="ru-RU" cap="none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Горд я – праздничная дата,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Исполнение мечты!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Взял меня с собою папа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Маме покупать цветы!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Documents and Settings\Admin\Рабочий стол\цветы\z_3313eb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81000"/>
            <a:ext cx="1524000" cy="99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75" y="2739044"/>
            <a:ext cx="2381250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05200"/>
            <a:ext cx="2463800" cy="2773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C:\Documents and Settings\Admin\Рабочий стол\цветы\z_3313eb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533400"/>
            <a:ext cx="1524000" cy="99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67536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dirty="0" smtClean="0"/>
              <a:t>		</a:t>
            </a:r>
            <a:r>
              <a:rPr lang="ru-RU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Дочка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 узнать сегодня папу –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Он пришёл и вдруг в дверях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 швырнул на столик шляпу,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 повесил как в гостях.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Documents and Settings\Admin\Рабочий стол\цветы\z_3313eb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20040"/>
            <a:ext cx="18288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124200"/>
            <a:ext cx="2057400" cy="2772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38" y="3566218"/>
            <a:ext cx="24384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C:\Documents and Settings\Admin\Рабочий стол\цветы\z_3313eb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72440"/>
            <a:ext cx="18288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76" y="3462336"/>
            <a:ext cx="1794185" cy="2468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418071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	Мамина страна</a:t>
            </a:r>
            <a:endParaRPr lang="ru-RU" cap="none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04604"/>
            <a:ext cx="7467600" cy="5394959"/>
          </a:xfrm>
          <a:prstGeom prst="roundRect">
            <a:avLst>
              <a:gd name="adj" fmla="val 8594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Documents and Settings\Admin\Рабочий стол\цветы\z_3313eb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54676"/>
            <a:ext cx="1828800" cy="899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5135238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Цветы для мамы!</a:t>
            </a:r>
            <a:endParaRPr lang="ru-RU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8 Марта – день торжественный,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День радости и красоты.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 всей Земле он дарит женщинам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Свои улыбки и цветы!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" descr="C:\Documents and Settings\Admin\Рабочий стол\цветы\z_3313eb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81000"/>
            <a:ext cx="13716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642726"/>
            <a:ext cx="2286000" cy="2741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00400"/>
            <a:ext cx="2145025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Я решил сварить компот.</a:t>
            </a:r>
            <a:endParaRPr lang="ru-RU" cap="none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Я решил сварить компот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день восьмого марта.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C:\Documents and Settings\Admin\Рабочий стол\цветы\z_3313eb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20040"/>
            <a:ext cx="1828800" cy="746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17878"/>
            <a:ext cx="2743200" cy="3049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394276"/>
            <a:ext cx="2286000" cy="3473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C:\Documents and Settings\Admin\Рабочий стол\цветы\z_3313eb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72440"/>
            <a:ext cx="1828800" cy="746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732810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9203"/>
            <a:ext cx="7239000" cy="1143000"/>
          </a:xfr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Вместе ходим мы гулять.</a:t>
            </a:r>
            <a:endParaRPr lang="ru-RU" cap="none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Вместе ходим мы гулять,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Вместе мы ложимся спать,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Вместе моем мы посуду –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Правда, правда! Вместе всюду!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C:\Documents and Settings\Admin\Рабочий стол\цветы\z_3313eb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14051"/>
            <a:ext cx="1828800" cy="746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657600"/>
            <a:ext cx="2478786" cy="2798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386" y="3657600"/>
            <a:ext cx="2626614" cy="2673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C:\Documents and Settings\Admin\Рабочий стол\цветы\z_3313eb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09203"/>
            <a:ext cx="1828800" cy="746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248983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9204"/>
            <a:ext cx="7239000" cy="1143000"/>
          </a:xfr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Мы не любим унывать</a:t>
            </a:r>
            <a:endParaRPr lang="ru-RU" cap="none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Мы не любим унывать,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Можем спеть и станцевать –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Будет бабушка мне хлопать,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Ну, а я – кружиться, топать!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C:\Documents and Settings\Admin\Рабочий стол\цветы\z_3313eb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43840"/>
            <a:ext cx="1828800" cy="746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7014">
            <a:off x="5568537" y="2659496"/>
            <a:ext cx="1685875" cy="2158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38585"/>
            <a:ext cx="1928333" cy="2367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798" y="3761408"/>
            <a:ext cx="2159001" cy="2274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142266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dirty="0" smtClean="0"/>
              <a:t>			</a:t>
            </a:r>
            <a:r>
              <a:rPr lang="ru-RU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Семья</a:t>
            </a:r>
            <a:endParaRPr lang="ru-RU" cap="none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 капризничать стараюсь,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Слёз не лью, а улыбаюсь –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 ней большие мы друзья,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Потому что мы – семья!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C:\Documents and Settings\Admin\Рабочий стол\цветы\z_3313eb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20040"/>
            <a:ext cx="1828800" cy="1051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 descr="C:\Users\Елена\Desktop\печать выпускной\1IMG_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0"/>
          <a:stretch>
            <a:fillRect/>
          </a:stretch>
        </p:blipFill>
        <p:spPr bwMode="auto">
          <a:xfrm>
            <a:off x="4800600" y="2971800"/>
            <a:ext cx="2738437" cy="348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73" y="3581400"/>
            <a:ext cx="2895600" cy="2647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981547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Профессии наших мам.</a:t>
            </a:r>
            <a:endParaRPr lang="ru-RU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435331"/>
            <a:ext cx="7239000" cy="4846320"/>
          </a:xfr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Экспресс – опрос.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Какова профессия моей мамы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какой организации она работает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Какие обязанности выполняет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Чем мне нравится эта профессия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pPr marL="0" indent="0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C:\Documents and Settings\Admin\Рабочий стол\цветы\z_3313eb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81000"/>
            <a:ext cx="1524000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Объект 4" descr="D:\фото\2017\11 август Пятиморск\IMG_20170820_11183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3172">
            <a:off x="964784" y="3946599"/>
            <a:ext cx="2173993" cy="2094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4513">
            <a:off x="4960023" y="3940199"/>
            <a:ext cx="1841038" cy="2107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Профессии наших мам.</a:t>
            </a:r>
            <a:endParaRPr lang="ru-RU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Есть бухгалтер в ресторане,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 на фабрике, и в бане.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Он деньгам ведёт учёт: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Где расход, а где приход.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Математику он знает,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Цифры быстро сосчитает,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Здесь расход, а здесь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приход-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Ничего не пропадет!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Моя мама…</a:t>
            </a:r>
          </a:p>
          <a:p>
            <a:endParaRPr lang="ru-RU" dirty="0"/>
          </a:p>
        </p:txBody>
      </p:sp>
      <p:pic>
        <p:nvPicPr>
          <p:cNvPr id="5" name="Picture 2" descr="C:\Documents and Settings\Admin\Рабочий стол\цветы\z_3313eb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81000"/>
            <a:ext cx="1524000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4312920"/>
            <a:ext cx="1738745" cy="2142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1752600"/>
            <a:ext cx="1738744" cy="241713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Профессии наших мам.</a:t>
            </a:r>
            <a:endParaRPr lang="ru-RU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Мама может ставить банки,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Мазать ссадины и ранки.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Мама сделает уколы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Всем ребятам нашей школы.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Мама ласковым и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Добрым словом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Помогает стать здоровым!</a:t>
            </a:r>
          </a:p>
          <a:p>
            <a:endParaRPr lang="ru-RU" dirty="0"/>
          </a:p>
        </p:txBody>
      </p:sp>
      <p:pic>
        <p:nvPicPr>
          <p:cNvPr id="4" name="Picture 2" descr="C:\Documents and Settings\Admin\Рабочий стол\цветы\z_3313eb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81000"/>
            <a:ext cx="1524000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C:\Documents and Settings\Admin\Рабочий стол\Фото мамы\WhatsApp Image 2019-12-04 at 18.58.0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752600"/>
            <a:ext cx="1814945" cy="2013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032576"/>
            <a:ext cx="21336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39000" cy="1143000"/>
          </a:xfr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Профессии наших мам.</a:t>
            </a:r>
            <a:endParaRPr lang="ru-RU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239000" cy="4846320"/>
          </a:xfr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Вкусный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тортик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и ватрушки.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Ждут вас, милые подружки.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Скажи, кто так вкусно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Готовит щи капустные,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Пахучие котлеты.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Салаты, винегреты,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Все завтраки,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обеды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C:\Documents and Settings\Admin\Рабочий стол\цветы\z_3313eb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81000"/>
            <a:ext cx="1524000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731818"/>
            <a:ext cx="1905000" cy="22915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022666"/>
            <a:ext cx="2057400" cy="2277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Профессии наших мам.</a:t>
            </a:r>
            <a:endParaRPr lang="ru-RU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90255"/>
            <a:ext cx="7239000" cy="4846320"/>
          </a:xfr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Есть у мамы на прилавке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Куклы, мячики, булавки,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Обувь – справа, ткани – слева,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Чашки – на витрине.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Мама словно королева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 нашем 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магазине!</a:t>
            </a:r>
          </a:p>
          <a:p>
            <a:endParaRPr lang="ru-RU" dirty="0"/>
          </a:p>
        </p:txBody>
      </p:sp>
      <p:pic>
        <p:nvPicPr>
          <p:cNvPr id="5" name="Picture 2" descr="C:\Documents and Settings\Admin\Рабочий стол\цветы\z_3313eb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81000"/>
            <a:ext cx="1524000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048000"/>
            <a:ext cx="1689100" cy="3181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C:\Documents and Settings\Admin\Рабочий стол\цветы\z_3313eb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33400"/>
            <a:ext cx="1524000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099560"/>
            <a:ext cx="2362200" cy="2136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Милые мамочки…</a:t>
            </a:r>
            <a:endParaRPr lang="ru-RU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Милые мамочки, любимые бабушки!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Мирного неба Вам, солнца лучистого,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Счастья заветного, самого чистого!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Много Вам  ласки, тепла, доброты.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Пусть исполняются Ваши мечты!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C:\Documents and Settings\Admin\Рабочий стол\цветы\z_3313eb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81000"/>
            <a:ext cx="16764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7169">
            <a:off x="5423180" y="4070813"/>
            <a:ext cx="1758318" cy="21216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7814">
            <a:off x="716946" y="4145367"/>
            <a:ext cx="1739389" cy="21412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19" y="4011060"/>
            <a:ext cx="1905000" cy="224115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418" y="228600"/>
            <a:ext cx="7239000" cy="1143000"/>
          </a:xfr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Весны вам радостной</a:t>
            </a:r>
            <a:endParaRPr lang="ru-RU" cap="none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64834"/>
            <a:ext cx="7239000" cy="4846320"/>
          </a:xfr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Весны вам радостной и нежной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Счастливых дней и розовой мечты.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 дарит март, пусть даже снежный,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Свои улыбки и цветы!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" descr="C:\Documents and Settings\Admin\Рабочий стол\цветы\z_3313eb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56309"/>
            <a:ext cx="13716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81400"/>
            <a:ext cx="3352800" cy="2381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276600"/>
            <a:ext cx="2081040" cy="2533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972521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 Марта! Женский день!</a:t>
            </a:r>
            <a:endParaRPr lang="ru-RU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8 Марта! Женский день!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Сегодня никому не лень.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Пойти поздравить всех красивых,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Заботливых и суетливых.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Documents and Settings\Admin\Рабочий стол\цветы\z_30d5f7c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657600"/>
            <a:ext cx="3276600" cy="2412664"/>
          </a:xfrm>
          <a:prstGeom prst="heart">
            <a:avLst/>
          </a:prstGeom>
          <a:noFill/>
        </p:spPr>
      </p:pic>
      <p:pic>
        <p:nvPicPr>
          <p:cNvPr id="6" name="Picture 2" descr="C:\Documents and Settings\Admin\Рабочий стол\цветы\z_3313ebb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81000"/>
            <a:ext cx="12954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3200400"/>
            <a:ext cx="1981200" cy="257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 Марта! Женский день!</a:t>
            </a:r>
            <a:endParaRPr lang="ru-RU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7239000" cy="4846320"/>
          </a:xfr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каждом доме нынче спрятаны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Дары для бабушек и мам,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Подарки сделаны ребятами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Тайком и с папой пополам!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C:\Documents and Settings\Admin\Рабочий стол\цветы\z_3313eb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81000"/>
            <a:ext cx="14478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668" y="2819400"/>
            <a:ext cx="2389464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5" b="16855"/>
          <a:stretch>
            <a:fillRect/>
          </a:stretch>
        </p:blipFill>
        <p:spPr>
          <a:xfrm>
            <a:off x="1143000" y="3352800"/>
            <a:ext cx="2209800" cy="2636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Самый добрый день!</a:t>
            </a:r>
            <a:endParaRPr lang="ru-RU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самый добрый день  на свете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самый- самый светлый час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Ваши внуки, ваши дети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Мы хотим поздравить вас!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C:\Documents and Settings\Admin\Рабочий стол\цветы\z_3313eb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81000"/>
            <a:ext cx="16764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667000"/>
            <a:ext cx="2343150" cy="2950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40258"/>
            <a:ext cx="2590800" cy="2880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этот день, весной согретый!</a:t>
            </a:r>
            <a:endParaRPr lang="ru-RU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этот день, весной согретый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Все цветы, улыбки Вам!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этот день, весной согретый,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Поздравляем наших мам!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7" name="Picture 3" descr="C:\Documents and Settings\Admin\Рабочий стол\Фото мамы\WhatsApp Image 2019-12-04 at 18.58.06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657600"/>
            <a:ext cx="24384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Documents and Settings\Admin\Рабочий стол\цветы\z_3313eb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81000"/>
            <a:ext cx="8382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276600"/>
            <a:ext cx="2514600" cy="2811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Весны Вам радостной и нежной!</a:t>
            </a:r>
            <a:endParaRPr lang="ru-RU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Весны вам радостной и нежной,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Счастливых дней и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розовой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мечты.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 дарить март, пусть даже снежный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Свои  улыбки и цветы!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C:\Documents and Settings\Admin\Рабочий стол\цветы\z_3313eb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81000"/>
            <a:ext cx="1371600" cy="68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 descr="C:\Documents and Settings\Admin\Рабочий стол\Фото мамы\WhatsApp Image 2019-12-04 at 18.58.08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581400"/>
            <a:ext cx="21336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00400"/>
            <a:ext cx="2538928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Цветы для мамы!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Я цветы красивые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Маме принесу.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Расцвели подснежники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сказочном лесу.</a:t>
            </a:r>
          </a:p>
          <a:p>
            <a:endParaRPr lang="ru-RU" dirty="0"/>
          </a:p>
        </p:txBody>
      </p:sp>
      <p:pic>
        <p:nvPicPr>
          <p:cNvPr id="5" name="Picture 2" descr="C:\Documents and Settings\Admin\Рабочий стол\цветы\z_3313eb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81000"/>
            <a:ext cx="1752600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560136"/>
            <a:ext cx="2781822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394276"/>
            <a:ext cx="23622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1106</TotalTime>
  <Words>750</Words>
  <Application>Microsoft Office PowerPoint</Application>
  <PresentationFormat>Экран (4:3)</PresentationFormat>
  <Paragraphs>162</Paragraphs>
  <Slides>29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Calibri</vt:lpstr>
      <vt:lpstr>Trebuchet MS</vt:lpstr>
      <vt:lpstr>Wingdings</vt:lpstr>
      <vt:lpstr>Wingdings 2</vt:lpstr>
      <vt:lpstr>Изящная</vt:lpstr>
      <vt:lpstr>Цветы для мамы!</vt:lpstr>
      <vt:lpstr>       Цветы для мамы!</vt:lpstr>
      <vt:lpstr>Весны вам радостной</vt:lpstr>
      <vt:lpstr>8 Марта! Женский день!</vt:lpstr>
      <vt:lpstr>8 Марта! Женский день!</vt:lpstr>
      <vt:lpstr>Самый добрый день!</vt:lpstr>
      <vt:lpstr>В этот день, весной согретый!</vt:lpstr>
      <vt:lpstr>Весны Вам радостной и нежной!</vt:lpstr>
      <vt:lpstr> Цветы для мамы!</vt:lpstr>
      <vt:lpstr>Посмотрите за окошко…</vt:lpstr>
      <vt:lpstr>Сегодня для мамы все песни!</vt:lpstr>
      <vt:lpstr>Сегодня праздник самый светлый.</vt:lpstr>
      <vt:lpstr>Сегодня небо голубое!</vt:lpstr>
      <vt:lpstr>Мы поздравим мам…</vt:lpstr>
      <vt:lpstr>Мы вам желаем счастья!</vt:lpstr>
      <vt:lpstr>Наступает мамин праздник</vt:lpstr>
      <vt:lpstr>Мамин праздник!</vt:lpstr>
      <vt:lpstr>  Дочка</vt:lpstr>
      <vt:lpstr> Мамина страна</vt:lpstr>
      <vt:lpstr>Я решил сварить компот.</vt:lpstr>
      <vt:lpstr>Вместе ходим мы гулять.</vt:lpstr>
      <vt:lpstr>Мы не любим унывать</vt:lpstr>
      <vt:lpstr>   Семья</vt:lpstr>
      <vt:lpstr>Профессии наших мам.</vt:lpstr>
      <vt:lpstr>Профессии наших мам.</vt:lpstr>
      <vt:lpstr>Профессии наших мам.</vt:lpstr>
      <vt:lpstr>Профессии наших мам.</vt:lpstr>
      <vt:lpstr>Профессии наших мам.</vt:lpstr>
      <vt:lpstr>Милые мамочки…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192</cp:revision>
  <dcterms:modified xsi:type="dcterms:W3CDTF">2021-03-05T06:40:46Z</dcterms:modified>
</cp:coreProperties>
</file>