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A0D3F-F2E7-4058-B8A9-614F94A3A4AA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9500BF-BC78-4D95-A1DD-39D3E653A82D}">
      <dgm:prSet phldrT="[Текст]"/>
      <dgm:spPr/>
      <dgm:t>
        <a:bodyPr/>
        <a:lstStyle/>
        <a:p>
          <a:r>
            <a:rPr lang="ru-RU" dirty="0" smtClean="0"/>
            <a:t>Стальная каска</a:t>
          </a:r>
          <a:endParaRPr lang="ru-RU" dirty="0"/>
        </a:p>
      </dgm:t>
    </dgm:pt>
    <dgm:pt modelId="{F36995B3-84D2-4F96-9A8C-D92C1A561382}" type="parTrans" cxnId="{9BF26EA5-FC8C-4BF0-81E7-A8DAC0516572}">
      <dgm:prSet/>
      <dgm:spPr/>
      <dgm:t>
        <a:bodyPr/>
        <a:lstStyle/>
        <a:p>
          <a:endParaRPr lang="ru-RU"/>
        </a:p>
      </dgm:t>
    </dgm:pt>
    <dgm:pt modelId="{1C0936FA-6DCF-44C0-8642-9A1D68253806}" type="sibTrans" cxnId="{9BF26EA5-FC8C-4BF0-81E7-A8DAC0516572}">
      <dgm:prSet/>
      <dgm:spPr/>
      <dgm:t>
        <a:bodyPr/>
        <a:lstStyle/>
        <a:p>
          <a:endParaRPr lang="ru-RU"/>
        </a:p>
      </dgm:t>
    </dgm:pt>
    <dgm:pt modelId="{B1614D89-E52D-4250-8BCC-77E14C88E424}">
      <dgm:prSet phldrT="[Текст]"/>
      <dgm:spPr/>
      <dgm:t>
        <a:bodyPr/>
        <a:lstStyle/>
        <a:p>
          <a:r>
            <a:rPr lang="ru-RU" dirty="0" smtClean="0"/>
            <a:t>Кожаные перчатки </a:t>
          </a:r>
          <a:endParaRPr lang="ru-RU" dirty="0"/>
        </a:p>
      </dgm:t>
    </dgm:pt>
    <dgm:pt modelId="{6C02435E-A4A9-431A-A78F-D263656FDC9C}" type="parTrans" cxnId="{268A9239-4A87-4E1A-B719-81A7A644BF87}">
      <dgm:prSet/>
      <dgm:spPr/>
      <dgm:t>
        <a:bodyPr/>
        <a:lstStyle/>
        <a:p>
          <a:endParaRPr lang="ru-RU"/>
        </a:p>
      </dgm:t>
    </dgm:pt>
    <dgm:pt modelId="{11314D6E-D34C-4548-80A6-1822FEADD7BC}" type="sibTrans" cxnId="{268A9239-4A87-4E1A-B719-81A7A644BF87}">
      <dgm:prSet/>
      <dgm:spPr/>
      <dgm:t>
        <a:bodyPr/>
        <a:lstStyle/>
        <a:p>
          <a:endParaRPr lang="ru-RU"/>
        </a:p>
      </dgm:t>
    </dgm:pt>
    <dgm:pt modelId="{317CCCE8-F3DC-411B-814A-4CF90A4EA605}">
      <dgm:prSet phldrT="[Текст]"/>
      <dgm:spPr/>
      <dgm:t>
        <a:bodyPr/>
        <a:lstStyle/>
        <a:p>
          <a:r>
            <a:rPr lang="ru-RU" dirty="0" smtClean="0"/>
            <a:t>Прочные и удобные сапоги</a:t>
          </a:r>
          <a:endParaRPr lang="ru-RU" dirty="0"/>
        </a:p>
      </dgm:t>
    </dgm:pt>
    <dgm:pt modelId="{6CF3C2D6-8829-446E-8AB4-D8F2B3671F31}" type="parTrans" cxnId="{5E4AFF79-14F1-4D57-B0C7-FB76467D9C5F}">
      <dgm:prSet/>
      <dgm:spPr/>
      <dgm:t>
        <a:bodyPr/>
        <a:lstStyle/>
        <a:p>
          <a:endParaRPr lang="ru-RU"/>
        </a:p>
      </dgm:t>
    </dgm:pt>
    <dgm:pt modelId="{B1217265-92DA-4AEE-B1BA-800425CCACFC}" type="sibTrans" cxnId="{5E4AFF79-14F1-4D57-B0C7-FB76467D9C5F}">
      <dgm:prSet/>
      <dgm:spPr/>
      <dgm:t>
        <a:bodyPr/>
        <a:lstStyle/>
        <a:p>
          <a:endParaRPr lang="ru-RU"/>
        </a:p>
      </dgm:t>
    </dgm:pt>
    <dgm:pt modelId="{A3BB1FE5-2726-4346-B721-B5E22EA57D40}">
      <dgm:prSet phldrT="[Текст]"/>
      <dgm:spPr/>
      <dgm:t>
        <a:bodyPr/>
        <a:lstStyle/>
        <a:p>
          <a:r>
            <a:rPr lang="ru-RU" dirty="0" smtClean="0"/>
            <a:t>Форма сделана из ткани, которая почти не горит</a:t>
          </a:r>
          <a:endParaRPr lang="ru-RU" dirty="0"/>
        </a:p>
      </dgm:t>
    </dgm:pt>
    <dgm:pt modelId="{8B312AE1-1410-4459-B818-795E8770D5C1}" type="parTrans" cxnId="{D6165158-2987-43F1-8F69-FD51D64B847E}">
      <dgm:prSet/>
      <dgm:spPr/>
      <dgm:t>
        <a:bodyPr/>
        <a:lstStyle/>
        <a:p>
          <a:endParaRPr lang="ru-RU"/>
        </a:p>
      </dgm:t>
    </dgm:pt>
    <dgm:pt modelId="{E984113B-452A-4479-9819-B7436F0D2B91}" type="sibTrans" cxnId="{D6165158-2987-43F1-8F69-FD51D64B847E}">
      <dgm:prSet/>
      <dgm:spPr/>
      <dgm:t>
        <a:bodyPr/>
        <a:lstStyle/>
        <a:p>
          <a:endParaRPr lang="ru-RU"/>
        </a:p>
      </dgm:t>
    </dgm:pt>
    <dgm:pt modelId="{4C4B3C03-4F98-4E51-A3CF-99F8FCBAA447}" type="pres">
      <dgm:prSet presAssocID="{8F3A0D3F-F2E7-4058-B8A9-614F94A3A4AA}" presName="Name0" presStyleCnt="0">
        <dgm:presLayoutVars>
          <dgm:dir/>
          <dgm:resizeHandles val="exact"/>
        </dgm:presLayoutVars>
      </dgm:prSet>
      <dgm:spPr/>
    </dgm:pt>
    <dgm:pt modelId="{16C64F0F-973D-44D3-B56F-CA3AAECA5A9E}" type="pres">
      <dgm:prSet presAssocID="{CB9500BF-BC78-4D95-A1DD-39D3E653A82D}" presName="compNode" presStyleCnt="0"/>
      <dgm:spPr/>
    </dgm:pt>
    <dgm:pt modelId="{E97D4696-0CA7-45B1-A72B-9677FD834811}" type="pres">
      <dgm:prSet presAssocID="{CB9500BF-BC78-4D95-A1DD-39D3E653A82D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6AE8303-131D-4EC1-A134-31B0102C05FF}" type="pres">
      <dgm:prSet presAssocID="{CB9500BF-BC78-4D95-A1DD-39D3E653A82D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1A677-3E47-4A56-BAF3-389FE962E0E3}" type="pres">
      <dgm:prSet presAssocID="{1C0936FA-6DCF-44C0-8642-9A1D68253806}" presName="sibTrans" presStyleLbl="sibTrans2D1" presStyleIdx="0" presStyleCnt="0"/>
      <dgm:spPr/>
    </dgm:pt>
    <dgm:pt modelId="{97056502-A91F-4C22-B950-D9125CA5C53C}" type="pres">
      <dgm:prSet presAssocID="{B1614D89-E52D-4250-8BCC-77E14C88E424}" presName="compNode" presStyleCnt="0"/>
      <dgm:spPr/>
    </dgm:pt>
    <dgm:pt modelId="{10E72FD1-1DB4-4CBE-B31A-50657DEFBD88}" type="pres">
      <dgm:prSet presAssocID="{B1614D89-E52D-4250-8BCC-77E14C88E424}" presName="pictRect" presStyleLbl="node1" presStyleIdx="1" presStyleCnt="4" custScaleX="106949" custScaleY="1003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4E6B81-8024-49D3-8767-2A7CBEF326DA}" type="pres">
      <dgm:prSet presAssocID="{B1614D89-E52D-4250-8BCC-77E14C88E42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91D49-DE1E-4E6E-830F-5004788A29C8}" type="pres">
      <dgm:prSet presAssocID="{11314D6E-D34C-4548-80A6-1822FEADD7BC}" presName="sibTrans" presStyleLbl="sibTrans2D1" presStyleIdx="0" presStyleCnt="0"/>
      <dgm:spPr/>
    </dgm:pt>
    <dgm:pt modelId="{53D30CC7-4DA1-4C41-BA81-DD0CC59F2878}" type="pres">
      <dgm:prSet presAssocID="{317CCCE8-F3DC-411B-814A-4CF90A4EA605}" presName="compNode" presStyleCnt="0"/>
      <dgm:spPr/>
    </dgm:pt>
    <dgm:pt modelId="{D81B728D-6683-4E31-B26C-DD8D3729E0DE}" type="pres">
      <dgm:prSet presAssocID="{317CCCE8-F3DC-411B-814A-4CF90A4EA605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5B6DFF-873E-4665-8D3A-58144C6A34A3}" type="pres">
      <dgm:prSet presAssocID="{317CCCE8-F3DC-411B-814A-4CF90A4EA605}" presName="textRect" presStyleLbl="revTx" presStyleIdx="2" presStyleCnt="4">
        <dgm:presLayoutVars>
          <dgm:bulletEnabled val="1"/>
        </dgm:presLayoutVars>
      </dgm:prSet>
      <dgm:spPr/>
    </dgm:pt>
    <dgm:pt modelId="{0C1C3D31-2C81-442B-890D-01BD7BF9AB53}" type="pres">
      <dgm:prSet presAssocID="{B1217265-92DA-4AEE-B1BA-800425CCACFC}" presName="sibTrans" presStyleLbl="sibTrans2D1" presStyleIdx="0" presStyleCnt="0"/>
      <dgm:spPr/>
    </dgm:pt>
    <dgm:pt modelId="{D91D9D37-A63C-465C-AC64-CA4A9AFF75F2}" type="pres">
      <dgm:prSet presAssocID="{A3BB1FE5-2726-4346-B721-B5E22EA57D40}" presName="compNode" presStyleCnt="0"/>
      <dgm:spPr/>
    </dgm:pt>
    <dgm:pt modelId="{2A82954B-60AF-458D-B397-E8834CA2964F}" type="pres">
      <dgm:prSet presAssocID="{A3BB1FE5-2726-4346-B721-B5E22EA57D40}" presName="pictRect" presStyleLbl="node1" presStyleIdx="3" presStyleCnt="4" custScaleX="105897" custScaleY="10094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6E5CA70-4CC4-4B92-849A-5FFAD0546F50}" type="pres">
      <dgm:prSet presAssocID="{A3BB1FE5-2726-4346-B721-B5E22EA57D40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174D6D-8B72-475A-A8EC-8124D44F64C8}" type="presOf" srcId="{B1614D89-E52D-4250-8BCC-77E14C88E424}" destId="{F34E6B81-8024-49D3-8767-2A7CBEF326DA}" srcOrd="0" destOrd="0" presId="urn:microsoft.com/office/officeart/2005/8/layout/pList1"/>
    <dgm:cxn modelId="{26EB9089-E8B1-4DA6-97B7-4562BC98470F}" type="presOf" srcId="{11314D6E-D34C-4548-80A6-1822FEADD7BC}" destId="{2F591D49-DE1E-4E6E-830F-5004788A29C8}" srcOrd="0" destOrd="0" presId="urn:microsoft.com/office/officeart/2005/8/layout/pList1"/>
    <dgm:cxn modelId="{268A9239-4A87-4E1A-B719-81A7A644BF87}" srcId="{8F3A0D3F-F2E7-4058-B8A9-614F94A3A4AA}" destId="{B1614D89-E52D-4250-8BCC-77E14C88E424}" srcOrd="1" destOrd="0" parTransId="{6C02435E-A4A9-431A-A78F-D263656FDC9C}" sibTransId="{11314D6E-D34C-4548-80A6-1822FEADD7BC}"/>
    <dgm:cxn modelId="{192F283E-6E5B-44FF-A0A5-64F2FE5DD61A}" type="presOf" srcId="{8F3A0D3F-F2E7-4058-B8A9-614F94A3A4AA}" destId="{4C4B3C03-4F98-4E51-A3CF-99F8FCBAA447}" srcOrd="0" destOrd="0" presId="urn:microsoft.com/office/officeart/2005/8/layout/pList1"/>
    <dgm:cxn modelId="{5E4AFF79-14F1-4D57-B0C7-FB76467D9C5F}" srcId="{8F3A0D3F-F2E7-4058-B8A9-614F94A3A4AA}" destId="{317CCCE8-F3DC-411B-814A-4CF90A4EA605}" srcOrd="2" destOrd="0" parTransId="{6CF3C2D6-8829-446E-8AB4-D8F2B3671F31}" sibTransId="{B1217265-92DA-4AEE-B1BA-800425CCACFC}"/>
    <dgm:cxn modelId="{0B49742C-7851-4769-B8A7-7AD8ACE9909E}" type="presOf" srcId="{CB9500BF-BC78-4D95-A1DD-39D3E653A82D}" destId="{96AE8303-131D-4EC1-A134-31B0102C05FF}" srcOrd="0" destOrd="0" presId="urn:microsoft.com/office/officeart/2005/8/layout/pList1"/>
    <dgm:cxn modelId="{9BF26EA5-FC8C-4BF0-81E7-A8DAC0516572}" srcId="{8F3A0D3F-F2E7-4058-B8A9-614F94A3A4AA}" destId="{CB9500BF-BC78-4D95-A1DD-39D3E653A82D}" srcOrd="0" destOrd="0" parTransId="{F36995B3-84D2-4F96-9A8C-D92C1A561382}" sibTransId="{1C0936FA-6DCF-44C0-8642-9A1D68253806}"/>
    <dgm:cxn modelId="{D6165158-2987-43F1-8F69-FD51D64B847E}" srcId="{8F3A0D3F-F2E7-4058-B8A9-614F94A3A4AA}" destId="{A3BB1FE5-2726-4346-B721-B5E22EA57D40}" srcOrd="3" destOrd="0" parTransId="{8B312AE1-1410-4459-B818-795E8770D5C1}" sibTransId="{E984113B-452A-4479-9819-B7436F0D2B91}"/>
    <dgm:cxn modelId="{27BA30A8-2A71-4462-B0BF-51DC27323E72}" type="presOf" srcId="{A3BB1FE5-2726-4346-B721-B5E22EA57D40}" destId="{56E5CA70-4CC4-4B92-849A-5FFAD0546F50}" srcOrd="0" destOrd="0" presId="urn:microsoft.com/office/officeart/2005/8/layout/pList1"/>
    <dgm:cxn modelId="{1B36A946-9D0D-471D-B568-8256D216F7A0}" type="presOf" srcId="{317CCCE8-F3DC-411B-814A-4CF90A4EA605}" destId="{135B6DFF-873E-4665-8D3A-58144C6A34A3}" srcOrd="0" destOrd="0" presId="urn:microsoft.com/office/officeart/2005/8/layout/pList1"/>
    <dgm:cxn modelId="{440DF649-9E97-465F-97CF-68F1284D1CAA}" type="presOf" srcId="{B1217265-92DA-4AEE-B1BA-800425CCACFC}" destId="{0C1C3D31-2C81-442B-890D-01BD7BF9AB53}" srcOrd="0" destOrd="0" presId="urn:microsoft.com/office/officeart/2005/8/layout/pList1"/>
    <dgm:cxn modelId="{6803AD2C-56FC-4D58-A3AE-0C55978BFE17}" type="presOf" srcId="{1C0936FA-6DCF-44C0-8642-9A1D68253806}" destId="{8E11A677-3E47-4A56-BAF3-389FE962E0E3}" srcOrd="0" destOrd="0" presId="urn:microsoft.com/office/officeart/2005/8/layout/pList1"/>
    <dgm:cxn modelId="{CE0DFC33-9ED4-4C55-B851-6A676F3993E8}" type="presParOf" srcId="{4C4B3C03-4F98-4E51-A3CF-99F8FCBAA447}" destId="{16C64F0F-973D-44D3-B56F-CA3AAECA5A9E}" srcOrd="0" destOrd="0" presId="urn:microsoft.com/office/officeart/2005/8/layout/pList1"/>
    <dgm:cxn modelId="{F6878879-74A6-4805-A644-E8CE430BF21A}" type="presParOf" srcId="{16C64F0F-973D-44D3-B56F-CA3AAECA5A9E}" destId="{E97D4696-0CA7-45B1-A72B-9677FD834811}" srcOrd="0" destOrd="0" presId="urn:microsoft.com/office/officeart/2005/8/layout/pList1"/>
    <dgm:cxn modelId="{38AF11C8-CC83-47DB-86AE-97217D736948}" type="presParOf" srcId="{16C64F0F-973D-44D3-B56F-CA3AAECA5A9E}" destId="{96AE8303-131D-4EC1-A134-31B0102C05FF}" srcOrd="1" destOrd="0" presId="urn:microsoft.com/office/officeart/2005/8/layout/pList1"/>
    <dgm:cxn modelId="{CA94CE0E-9A50-47E5-B40F-9B3CB87E9FA0}" type="presParOf" srcId="{4C4B3C03-4F98-4E51-A3CF-99F8FCBAA447}" destId="{8E11A677-3E47-4A56-BAF3-389FE962E0E3}" srcOrd="1" destOrd="0" presId="urn:microsoft.com/office/officeart/2005/8/layout/pList1"/>
    <dgm:cxn modelId="{DA965C90-6F36-4F91-B729-EA63EAAE4047}" type="presParOf" srcId="{4C4B3C03-4F98-4E51-A3CF-99F8FCBAA447}" destId="{97056502-A91F-4C22-B950-D9125CA5C53C}" srcOrd="2" destOrd="0" presId="urn:microsoft.com/office/officeart/2005/8/layout/pList1"/>
    <dgm:cxn modelId="{4E32132B-3AC4-41D0-A785-FFCB451D3740}" type="presParOf" srcId="{97056502-A91F-4C22-B950-D9125CA5C53C}" destId="{10E72FD1-1DB4-4CBE-B31A-50657DEFBD88}" srcOrd="0" destOrd="0" presId="urn:microsoft.com/office/officeart/2005/8/layout/pList1"/>
    <dgm:cxn modelId="{5865EF8C-73B4-4849-B893-C5B9971BE3C9}" type="presParOf" srcId="{97056502-A91F-4C22-B950-D9125CA5C53C}" destId="{F34E6B81-8024-49D3-8767-2A7CBEF326DA}" srcOrd="1" destOrd="0" presId="urn:microsoft.com/office/officeart/2005/8/layout/pList1"/>
    <dgm:cxn modelId="{CD66A2F0-A593-47AE-ADE8-B1DF65C7A9DF}" type="presParOf" srcId="{4C4B3C03-4F98-4E51-A3CF-99F8FCBAA447}" destId="{2F591D49-DE1E-4E6E-830F-5004788A29C8}" srcOrd="3" destOrd="0" presId="urn:microsoft.com/office/officeart/2005/8/layout/pList1"/>
    <dgm:cxn modelId="{DE352358-B674-409E-B764-952AA0B87EE4}" type="presParOf" srcId="{4C4B3C03-4F98-4E51-A3CF-99F8FCBAA447}" destId="{53D30CC7-4DA1-4C41-BA81-DD0CC59F2878}" srcOrd="4" destOrd="0" presId="urn:microsoft.com/office/officeart/2005/8/layout/pList1"/>
    <dgm:cxn modelId="{B00DFF22-D615-4800-89F5-221E7461736B}" type="presParOf" srcId="{53D30CC7-4DA1-4C41-BA81-DD0CC59F2878}" destId="{D81B728D-6683-4E31-B26C-DD8D3729E0DE}" srcOrd="0" destOrd="0" presId="urn:microsoft.com/office/officeart/2005/8/layout/pList1"/>
    <dgm:cxn modelId="{84CDB76F-3058-427D-BC9C-7394935E3EE7}" type="presParOf" srcId="{53D30CC7-4DA1-4C41-BA81-DD0CC59F2878}" destId="{135B6DFF-873E-4665-8D3A-58144C6A34A3}" srcOrd="1" destOrd="0" presId="urn:microsoft.com/office/officeart/2005/8/layout/pList1"/>
    <dgm:cxn modelId="{84E23732-0643-48C0-B58D-E79FC5B3017A}" type="presParOf" srcId="{4C4B3C03-4F98-4E51-A3CF-99F8FCBAA447}" destId="{0C1C3D31-2C81-442B-890D-01BD7BF9AB53}" srcOrd="5" destOrd="0" presId="urn:microsoft.com/office/officeart/2005/8/layout/pList1"/>
    <dgm:cxn modelId="{9310B7D7-C648-4EF9-9DCB-AA7DED8A7C89}" type="presParOf" srcId="{4C4B3C03-4F98-4E51-A3CF-99F8FCBAA447}" destId="{D91D9D37-A63C-465C-AC64-CA4A9AFF75F2}" srcOrd="6" destOrd="0" presId="urn:microsoft.com/office/officeart/2005/8/layout/pList1"/>
    <dgm:cxn modelId="{D43DBC4A-AE8E-45AE-BB85-7AEEBC8D7433}" type="presParOf" srcId="{D91D9D37-A63C-465C-AC64-CA4A9AFF75F2}" destId="{2A82954B-60AF-458D-B397-E8834CA2964F}" srcOrd="0" destOrd="0" presId="urn:microsoft.com/office/officeart/2005/8/layout/pList1"/>
    <dgm:cxn modelId="{01409315-F0D5-47DD-BF1E-1281E373D1EB}" type="presParOf" srcId="{D91D9D37-A63C-465C-AC64-CA4A9AFF75F2}" destId="{56E5CA70-4CC4-4B92-849A-5FFAD0546F5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D4696-0CA7-45B1-A72B-9677FD834811}">
      <dsp:nvSpPr>
        <dsp:cNvPr id="0" name=""/>
        <dsp:cNvSpPr/>
      </dsp:nvSpPr>
      <dsp:spPr>
        <a:xfrm>
          <a:off x="291333" y="2775"/>
          <a:ext cx="1787128" cy="123133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E8303-131D-4EC1-A134-31B0102C05FF}">
      <dsp:nvSpPr>
        <dsp:cNvPr id="0" name=""/>
        <dsp:cNvSpPr/>
      </dsp:nvSpPr>
      <dsp:spPr>
        <a:xfrm>
          <a:off x="291333" y="1234106"/>
          <a:ext cx="1787128" cy="663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Стальная каска</a:t>
          </a:r>
          <a:endParaRPr lang="ru-RU" sz="1400" kern="1200" dirty="0"/>
        </a:p>
      </dsp:txBody>
      <dsp:txXfrm>
        <a:off x="291333" y="1234106"/>
        <a:ext cx="1787128" cy="663024"/>
      </dsp:txXfrm>
    </dsp:sp>
    <dsp:sp modelId="{10E72FD1-1DB4-4CBE-B31A-50657DEFBD88}">
      <dsp:nvSpPr>
        <dsp:cNvPr id="0" name=""/>
        <dsp:cNvSpPr/>
      </dsp:nvSpPr>
      <dsp:spPr>
        <a:xfrm>
          <a:off x="2257249" y="1765"/>
          <a:ext cx="1911315" cy="123537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E6B81-8024-49D3-8767-2A7CBEF326DA}">
      <dsp:nvSpPr>
        <dsp:cNvPr id="0" name=""/>
        <dsp:cNvSpPr/>
      </dsp:nvSpPr>
      <dsp:spPr>
        <a:xfrm>
          <a:off x="2319342" y="1235116"/>
          <a:ext cx="1787128" cy="663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Кожаные перчатки </a:t>
          </a:r>
          <a:endParaRPr lang="ru-RU" sz="1400" kern="1200" dirty="0"/>
        </a:p>
      </dsp:txBody>
      <dsp:txXfrm>
        <a:off x="2319342" y="1235116"/>
        <a:ext cx="1787128" cy="663024"/>
      </dsp:txXfrm>
    </dsp:sp>
    <dsp:sp modelId="{D81B728D-6683-4E31-B26C-DD8D3729E0DE}">
      <dsp:nvSpPr>
        <dsp:cNvPr id="0" name=""/>
        <dsp:cNvSpPr/>
      </dsp:nvSpPr>
      <dsp:spPr>
        <a:xfrm>
          <a:off x="300733" y="2079747"/>
          <a:ext cx="1787128" cy="123133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B6DFF-873E-4665-8D3A-58144C6A34A3}">
      <dsp:nvSpPr>
        <dsp:cNvPr id="0" name=""/>
        <dsp:cNvSpPr/>
      </dsp:nvSpPr>
      <dsp:spPr>
        <a:xfrm>
          <a:off x="300733" y="3311078"/>
          <a:ext cx="1787128" cy="663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Прочные и удобные сапоги</a:t>
          </a:r>
          <a:endParaRPr lang="ru-RU" sz="1400" kern="1200" dirty="0"/>
        </a:p>
      </dsp:txBody>
      <dsp:txXfrm>
        <a:off x="300733" y="3311078"/>
        <a:ext cx="1787128" cy="663024"/>
      </dsp:txXfrm>
    </dsp:sp>
    <dsp:sp modelId="{2A82954B-60AF-458D-B397-E8834CA2964F}">
      <dsp:nvSpPr>
        <dsp:cNvPr id="0" name=""/>
        <dsp:cNvSpPr/>
      </dsp:nvSpPr>
      <dsp:spPr>
        <a:xfrm>
          <a:off x="2266649" y="2076853"/>
          <a:ext cx="1892515" cy="124290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5CA70-4CC4-4B92-849A-5FFAD0546F50}">
      <dsp:nvSpPr>
        <dsp:cNvPr id="0" name=""/>
        <dsp:cNvSpPr/>
      </dsp:nvSpPr>
      <dsp:spPr>
        <a:xfrm>
          <a:off x="2319342" y="3313972"/>
          <a:ext cx="1787128" cy="663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Форма сделана из ткани, которая почти не горит</a:t>
          </a:r>
          <a:endParaRPr lang="ru-RU" sz="1400" kern="1200" dirty="0"/>
        </a:p>
      </dsp:txBody>
      <dsp:txXfrm>
        <a:off x="2319342" y="3313972"/>
        <a:ext cx="1787128" cy="663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8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0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06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66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59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6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28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3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1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6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3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1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2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5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E6E-7E14-4F68-A270-1CD6AC8A819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A1BDD5-4F76-4525-B250-74B0F1C34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5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пожарных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 ученица 2 «А» класса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Мартиросян</a:t>
            </a:r>
            <a:r>
              <a:rPr lang="ru-RU" dirty="0" smtClean="0">
                <a:solidFill>
                  <a:schemeClr val="tx1"/>
                </a:solidFill>
              </a:rPr>
              <a:t> Э.А.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2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32862"/>
            <a:ext cx="8596668" cy="6252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Кто такой пожарный?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758093"/>
            <a:ext cx="8598256" cy="112541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Пожарный – это сотрудник пожарной охраны, который занимается спасением людей, тушением пожаров и их предупреждением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9427" y="3087077"/>
            <a:ext cx="4555446" cy="306043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47437" y="1813169"/>
            <a:ext cx="4594563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87" y="226646"/>
            <a:ext cx="8596668" cy="5594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Форма пожарных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82003" y="786083"/>
            <a:ext cx="8147782" cy="88821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 пожарных есть специальная одежда, которая защищает их во время пожара.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003" y="1830267"/>
            <a:ext cx="4138489" cy="413848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24741375"/>
              </p:ext>
            </p:extLst>
          </p:nvPr>
        </p:nvGraphicFramePr>
        <p:xfrm>
          <a:off x="4915878" y="1914770"/>
          <a:ext cx="4459898" cy="397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0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07" y="118071"/>
            <a:ext cx="8596668" cy="7494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Рабочая техника пожарных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77507" y="867508"/>
            <a:ext cx="8625981" cy="147710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Для тушения пожаров используются специальные машины, они снабжены цистерной с водой, баком со специальной пеной, длинными шлангами – рукавами, складной лестницей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002" y="2555631"/>
            <a:ext cx="4338661" cy="27116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71978" y="3284780"/>
            <a:ext cx="4431510" cy="29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1702" y="398585"/>
            <a:ext cx="8662051" cy="96129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Телефон</a:t>
            </a:r>
            <a:r>
              <a:rPr lang="ru-RU" sz="3200" dirty="0" smtClean="0"/>
              <a:t> </a:t>
            </a:r>
            <a:r>
              <a:rPr lang="ru-RU" sz="3200" u="sng" dirty="0" smtClean="0"/>
              <a:t>01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наизусть должен знать каждый ребёнок!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4524" y="1359877"/>
            <a:ext cx="4384861" cy="51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4204" y="1899139"/>
            <a:ext cx="7902657" cy="173748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15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</TotalTime>
  <Words>106</Words>
  <Application>Microsoft Office PowerPoint</Application>
  <PresentationFormat>Широкоэкранный</PresentationFormat>
  <Paragraphs>15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Аспект</vt:lpstr>
      <vt:lpstr>Работа пожарных</vt:lpstr>
      <vt:lpstr>Кто такой пожарный?</vt:lpstr>
      <vt:lpstr>Форма пожарных</vt:lpstr>
      <vt:lpstr>Рабочая техника пожарных</vt:lpstr>
      <vt:lpstr>Телефон 01 наизусть должен знать каждый ребёнок!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пожарных</dc:title>
  <dc:creator>Dom</dc:creator>
  <cp:lastModifiedBy>Dom</cp:lastModifiedBy>
  <cp:revision>5</cp:revision>
  <dcterms:created xsi:type="dcterms:W3CDTF">2021-02-01T13:37:19Z</dcterms:created>
  <dcterms:modified xsi:type="dcterms:W3CDTF">2021-02-01T14:21:47Z</dcterms:modified>
</cp:coreProperties>
</file>