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01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84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74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55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29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25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70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65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55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20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27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C050-5359-45B1-90F6-2F89E8708EB7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081E-2A3B-497B-88D4-797AF04AC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7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40"/>
            <a:ext cx="12192000" cy="68462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4791" y="1040859"/>
            <a:ext cx="6254886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Муниципальное казённое дошкольное образовательное учреждение  «Центр развития ребёнка – детский сад «Звёздочка» муниципального образования «Ленский район» Республики Саха (Якутия</a:t>
            </a:r>
            <a:r>
              <a:rPr lang="ru-RU" sz="1600" b="1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spcAft>
                <a:spcPts val="0"/>
              </a:spcAft>
            </a:pPr>
            <a:endParaRPr lang="ru-RU" sz="3200" b="1" dirty="0" smtClean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 с одаренными детьми 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«Юный художник»</a:t>
            </a:r>
          </a:p>
          <a:p>
            <a:pPr algn="ctr">
              <a:spcAft>
                <a:spcPts val="0"/>
              </a:spcAft>
            </a:pPr>
            <a:endParaRPr lang="ru-RU" sz="3200" b="1" dirty="0" smtClean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b="1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Цуканова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Л.Л.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b="1" dirty="0" smtClean="0">
              <a:solidFill>
                <a:srgbClr val="0070C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.</a:t>
            </a:r>
            <a:b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г.Ленск 2020-2021</a:t>
            </a:r>
          </a:p>
          <a:p>
            <a:pPr algn="ctr"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7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2130" y="489133"/>
            <a:ext cx="78818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i="1" u="sng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i="1" u="sng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кружка</a:t>
            </a:r>
            <a:r>
              <a:rPr lang="ru-RU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создать 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для выявления, поддержки и развития одаренных детей, их самореализации в соответствии со способностями.</a:t>
            </a:r>
            <a:endParaRPr lang="ru-RU" sz="2400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5927" y="2524259"/>
            <a:ext cx="6478073" cy="2926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u="sng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i="1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 ы </a:t>
            </a:r>
            <a:r>
              <a:rPr lang="ru-RU" sz="2000" b="1" i="1" u="sng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одаренными </a:t>
            </a:r>
            <a:r>
              <a:rPr lang="ru-RU" sz="2000" b="1" i="1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 </a:t>
            </a:r>
            <a:r>
              <a:rPr lang="ru-RU" sz="2000" b="1" i="1" u="sng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ьми</a:t>
            </a:r>
            <a:r>
              <a:rPr lang="ru-RU" sz="2000" u="sng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u="sng" dirty="0" smtClean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-групповые занятия с одаренными детьми;</a:t>
            </a:r>
            <a:endParaRPr lang="ru-RU" sz="2000" dirty="0" smtClean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-конкурсы, 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викторины,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интеллектуальные 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игры;</a:t>
            </a:r>
            <a:endParaRPr lang="ru-RU" sz="2000" dirty="0" smtClean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-работа по индивидуальным планам;</a:t>
            </a:r>
            <a:endParaRPr lang="ru-RU" sz="2000" dirty="0" smtClean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-исследовательская деятельность.</a:t>
            </a:r>
            <a:endParaRPr lang="ru-RU" sz="2000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3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1837" y="218942"/>
            <a:ext cx="89636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u="sng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u="sng" dirty="0" smtClean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детей видеть красоту окружающего мира.</a:t>
            </a:r>
            <a:endParaRPr lang="ru-RU" sz="1400" dirty="0" smtClean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детей выражать свои чувства через творчество.</a:t>
            </a:r>
            <a:endParaRPr lang="ru-RU" sz="1400" dirty="0" smtClean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детей рисовать, изготавливать предметы путем лепки, изготовления  аппликации.</a:t>
            </a:r>
            <a:endParaRPr lang="ru-RU" sz="1400" dirty="0" smtClean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эстетическому воспитанию дошкольников.</a:t>
            </a:r>
            <a:endParaRPr lang="ru-RU" sz="1400" dirty="0" smtClean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цветовое восприятие – способность различать оттенки цветов, представления о том, что одинаковые предметы могут быть разного цвета.</a:t>
            </a:r>
            <a:endParaRPr lang="ru-RU" sz="1400" dirty="0" smtClean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Развить композиционные умения – начиная от равномерного расположения предметов на листе бумаги в рисовании и аппликации до составления натюрмортов в лепке и аппликации с основным сочетанием предметов в лепке и аппликации с осознанным сочетанием предметов по форме, цвету и величине.</a:t>
            </a:r>
            <a:endParaRPr lang="ru-RU" sz="1400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55" r="-347" b="6304"/>
          <a:stretch/>
        </p:blipFill>
        <p:spPr>
          <a:xfrm>
            <a:off x="-64394" y="-218940"/>
            <a:ext cx="12363718" cy="70769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1328" y="1556426"/>
            <a:ext cx="92023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u="sng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</a:t>
            </a:r>
            <a:r>
              <a:rPr lang="ru-RU" sz="2000" u="sng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предусматривает 1 учебный  год: старшая группы детского сада. В календарно-тематическом планировании представлены 36 занятий в год, которые проводятся  1 раз в неделю, продолжительность занятий 30 мин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u="sng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i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Предполагаемые </a:t>
            </a:r>
            <a:r>
              <a:rPr lang="ru-RU" sz="2000" b="1" i="1" u="sng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результ</a:t>
            </a:r>
            <a:r>
              <a:rPr lang="ru-RU" sz="2000" b="1" i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u="sng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ат</a:t>
            </a:r>
            <a:r>
              <a:rPr lang="ru-RU" sz="2000" b="1" i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ы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-увеличение количества детей, адекватно проявляющих свои интеллектуальные или иные способности;</a:t>
            </a:r>
          </a:p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-повышение качества образования и воспитания дошкольников в целом;</a:t>
            </a:r>
          </a:p>
          <a:p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-положительная динамика процента участников и призеров конкурсов различного уровня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1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гр. Берёзка\Desktop\IMG-20210129-WA002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10" r="5541" b="19056"/>
          <a:stretch/>
        </p:blipFill>
        <p:spPr bwMode="auto">
          <a:xfrm>
            <a:off x="466927" y="408563"/>
            <a:ext cx="5457218" cy="357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C:\Users\гр. Берёзка\Desktop\IMG-20210129-WA001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7" t="4143" r="957" b="4887"/>
          <a:stretch/>
        </p:blipFill>
        <p:spPr bwMode="auto">
          <a:xfrm>
            <a:off x="6573219" y="115909"/>
            <a:ext cx="4351655" cy="3076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гр. Берёзка\Desktop\IMG-20210129-WA001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1" t="8149" r="2529" b="5354"/>
          <a:stretch/>
        </p:blipFill>
        <p:spPr bwMode="auto">
          <a:xfrm>
            <a:off x="6456062" y="3573773"/>
            <a:ext cx="4468812" cy="3213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37161" y="3192484"/>
            <a:ext cx="4870556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Заочный конкурс рисунков «Экология глазами детей»</a:t>
            </a:r>
          </a:p>
        </p:txBody>
      </p:sp>
      <p:pic>
        <p:nvPicPr>
          <p:cNvPr id="12" name="Рисунок 11" descr="C:\Users\гр. Берёзка\Desktop\IMG-20210129-WA0013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" t="3331" r="-792" b="11651"/>
          <a:stretch/>
        </p:blipFill>
        <p:spPr bwMode="auto">
          <a:xfrm>
            <a:off x="277856" y="3602866"/>
            <a:ext cx="4687908" cy="3255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508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гр. Берёзка\Desktop\IMG-20210129-WA001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8884" r="-3759" b="5498"/>
          <a:stretch/>
        </p:blipFill>
        <p:spPr bwMode="auto">
          <a:xfrm>
            <a:off x="180304" y="425003"/>
            <a:ext cx="5915696" cy="6194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C:\Users\гр. Берёзка\Desktop\IMG-20210129-WA001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56" t="35755" r="24193" b="20371"/>
          <a:stretch/>
        </p:blipFill>
        <p:spPr bwMode="auto">
          <a:xfrm>
            <a:off x="6465194" y="425003"/>
            <a:ext cx="4893971" cy="6194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583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гр. Берёзка\Desktop\IMG-20210129-WA001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2517" r="125"/>
          <a:stretch/>
        </p:blipFill>
        <p:spPr bwMode="auto">
          <a:xfrm>
            <a:off x="1506827" y="399245"/>
            <a:ext cx="4958367" cy="5550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0" y="5537916"/>
            <a:ext cx="4168462" cy="98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Победитель конкурса рисунков «Единственной маме на свете»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Хуснулина</a:t>
            </a: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Алиана</a:t>
            </a:r>
            <a:endParaRPr lang="ru-RU" sz="16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р. Берёзка\Desktop\IMG-20210129-WA00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287" y="399245"/>
            <a:ext cx="4713668" cy="513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07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43323"/>
          </a:xfrm>
          <a:prstGeom prst="rect">
            <a:avLst/>
          </a:prstGeom>
        </p:spPr>
      </p:pic>
      <p:pic>
        <p:nvPicPr>
          <p:cNvPr id="3" name="Рисунок 2" descr="C:\Users\гр. Берёзка\Desktop\IMG-20210129-WA0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3" t="29104" r="10462"/>
          <a:stretch/>
        </p:blipFill>
        <p:spPr bwMode="auto">
          <a:xfrm>
            <a:off x="815662" y="1390918"/>
            <a:ext cx="3580326" cy="3786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C:\Users\гр. Берёзка\Desktop\IMG-20210129-WA001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08" t="7220" r="11019" b="44590"/>
          <a:stretch/>
        </p:blipFill>
        <p:spPr bwMode="auto">
          <a:xfrm>
            <a:off x="4609564" y="244698"/>
            <a:ext cx="3788533" cy="3850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гр. Берёзка\Desktop\IMG-20210129-WA000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48" r="827" b="23246"/>
          <a:stretch/>
        </p:blipFill>
        <p:spPr bwMode="auto">
          <a:xfrm>
            <a:off x="5737537" y="4095480"/>
            <a:ext cx="5112912" cy="2665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722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9" t="2646" r="16589" b="1114"/>
          <a:stretch/>
        </p:blipFill>
        <p:spPr>
          <a:xfrm>
            <a:off x="-115909" y="0"/>
            <a:ext cx="12307910" cy="6857999"/>
          </a:xfrm>
          <a:prstGeom prst="rect">
            <a:avLst/>
          </a:prstGeom>
        </p:spPr>
      </p:pic>
      <p:pic>
        <p:nvPicPr>
          <p:cNvPr id="4" name="Рисунок 3" descr="C:\Users\гр. Берёзка\Desktop\IMG-20210129-WA002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6" t="6107" r="5865" b="1776"/>
          <a:stretch/>
        </p:blipFill>
        <p:spPr bwMode="auto">
          <a:xfrm>
            <a:off x="4336961" y="536182"/>
            <a:ext cx="3387144" cy="4653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гр. Берёзка\Desktop\IMG-20210129-WA001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4" t="6904" r="1838" b="6066"/>
          <a:stretch/>
        </p:blipFill>
        <p:spPr bwMode="auto">
          <a:xfrm>
            <a:off x="-115910" y="439830"/>
            <a:ext cx="4185635" cy="4305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гр. Берёзка\Desktop\IMG-20210129-WA001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3" t="6509" r="2570" b="6457"/>
          <a:stretch/>
        </p:blipFill>
        <p:spPr bwMode="auto">
          <a:xfrm>
            <a:off x="7991341" y="536182"/>
            <a:ext cx="4061138" cy="4653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0163" y="128789"/>
            <a:ext cx="7791719" cy="37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Рисунки, отправленные на конкурс «Мир науки и технологии»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8075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177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гр. Берёзка</dc:creator>
  <cp:lastModifiedBy>user</cp:lastModifiedBy>
  <cp:revision>31</cp:revision>
  <dcterms:created xsi:type="dcterms:W3CDTF">2021-01-29T06:54:11Z</dcterms:created>
  <dcterms:modified xsi:type="dcterms:W3CDTF">2021-07-14T04:59:36Z</dcterms:modified>
</cp:coreProperties>
</file>