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243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29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31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5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31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13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94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4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9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6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DE23-224B-4D88-9240-25F3707A7BF8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572100-5BB8-48F6-8FD2-23BB6C1D7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1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595745"/>
            <a:ext cx="9144000" cy="3879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buSzPct val="125000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№16 «Золотая рыбка»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buSzPct val="125000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Нефтеюганска</a:t>
            </a:r>
          </a:p>
          <a:p>
            <a:pPr lvl="0" algn="ctr">
              <a:lnSpc>
                <a:spcPct val="120000"/>
              </a:lnSpc>
              <a:buSzPct val="125000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20000"/>
              </a:lnSpc>
              <a:buSzPct val="125000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Семинар-практикум:</a:t>
            </a:r>
            <a:endParaRPr lang="ru-RU" b="1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SzPct val="125000"/>
            </a:pPr>
            <a:r>
              <a:rPr lang="ru-RU" sz="20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как одна из эффективных и творческих методик в развитии речи детей дошкольного возраста</a:t>
            </a:r>
            <a:r>
              <a:rPr lang="ru-RU" sz="20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>
              <a:lnSpc>
                <a:spcPct val="120000"/>
              </a:lnSpc>
              <a:buSzPct val="125000"/>
            </a:pPr>
            <a:endParaRPr lang="ru-RU" sz="2000" b="1" cap="all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SzPct val="125000"/>
            </a:pPr>
            <a:endParaRPr lang="ru-RU" sz="2000" b="1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 smtClean="0"/>
              <a:t>                                                                                              </a:t>
            </a:r>
            <a:r>
              <a:rPr lang="ru-RU" sz="2000" dirty="0" err="1" smtClean="0"/>
              <a:t>Булашова</a:t>
            </a:r>
            <a:r>
              <a:rPr lang="ru-RU" sz="2000" dirty="0" smtClean="0"/>
              <a:t> Светлана </a:t>
            </a:r>
            <a:r>
              <a:rPr lang="ru-RU" sz="2000" dirty="0"/>
              <a:t>А</a:t>
            </a:r>
            <a:r>
              <a:rPr lang="ru-RU" sz="2000" dirty="0" smtClean="0"/>
              <a:t>лександровна</a:t>
            </a:r>
            <a:endParaRPr lang="ru-RU" sz="2000" dirty="0"/>
          </a:p>
        </p:txBody>
      </p:sp>
      <p:pic>
        <p:nvPicPr>
          <p:cNvPr id="4" name="Picture 2" descr="https://ds04.infourok.ru/uploads/ex/115c/0002343b-793adcf6/hello_html_m37960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048145"/>
            <a:ext cx="4097771" cy="268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268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84908"/>
            <a:ext cx="105156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повышения эффективности коррекционного процесса в логопедической группе детей старшего дошкольного возраста в течение учебного года  систематически и планомерно применяли мнемотехнику как одну из творческих методик в развитии речи дошкольников.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мнемотехники осуществлялось в ходе индивидуальных, подгрупповых и фронтальных формах работы на этапах автоматизации и дифференциации звуков в предложении,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скороговорках, стихотворной и связной речи.  Как показала практика, универсальность  данной методики отмечалась не только на специально организованных занятиях, но и в режимных моментах.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начальном этапе работы по развитию связной речи воспитанникам предлагались готовые схемы  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мнемодорожек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 заучивании стихов, составлении описательных рассказов, пересказов.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Видеоролик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(составление рассказов)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этап работы отличался отсутствием готовых схем и усложнялся созданием своих собственных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мнемодорожек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Благодаря этому дети научились преобразовывать абстрактные символы в образы, составлять схемы и воспроизводить их, анализировать, сравнивать, обобщать, выделять существенные признаки предмета.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Фотоколлаж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(картинно-графические схемы, составленные детьми)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значительно пополнена методическая база, имеются опорные конспекты логопедических занятий, занятий по развитию речи с использованием мнемотехники, картотеки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лексическим темам.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распространения опыта работы в данном направлении для</a:t>
            </a:r>
            <a:r>
              <a:rPr lang="ru-RU" dirty="0"/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нашего учреждения проводились консультации, мастер-класс, открытые просмотры.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277091"/>
            <a:ext cx="10515600" cy="692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практической части участникам предлагается сформировать четыре творческие группы, каждая из которых получает задание: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отгадывания загадки по четырем временам года.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заучивания стихотворения.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тексту русской народной сказки, соблюдая последовательность развития сюжета.</a:t>
            </a:r>
          </a:p>
          <a:p>
            <a:pPr marL="0" indent="0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 Технология «Острова».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большом листе бумаги изображена карта «Эмоциональные острова»: о. Недоумения, о. Ожидания, о. Просветления, о. Воодушевления, о. Удовольствия. Каждому участнику раздаются кораблики со следующими фразами, которые необходимо завершить: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-«Среди этапов работы, мне особенно понравилось…»;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-«Во время работы я приобрел….»;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-«Работа заставила меня задуматься….»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оценивания работы семинара участникам предлагается выйти к карте и разместить свой кораблик на соответствующем островке.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51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318655"/>
            <a:ext cx="10515600" cy="1246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1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Послушай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 ты узнаешь,</a:t>
            </a:r>
          </a:p>
          <a:p>
            <a:pPr marL="0" indent="0" algn="r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— и ты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поймешь,</a:t>
            </a:r>
          </a:p>
          <a:p>
            <a:pPr marL="0" indent="0" algn="r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 ты научишься.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– это первая ступень в системе образования, поэтому основная задача педагогов, работающих с дошкольниками – формирование интереса к процессу обучения и его мотивации, развитию и коррекции речи.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- образная, богатая синонимами, дополнениями и описаниями речь у детей дошкольного возраста – явление очень редкое. В речи детей существует множество проблем: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односложная, состоящая лишь из простых предложений речь;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грамматически правильно построить распространенное предложение;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бедность речи и недостаточный словарный запас;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нелитературных слов и выражений;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бедная диалогическая речь: неспособность грамотно и доступно сформулировать вопрос, построить краткий или развернутый ответ;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построить монолог: например, сюжетный или описательный рассказ на предложенную тему, пересказ текста своими словами;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логического обоснования своих утверждений и выводов;</a:t>
            </a:r>
          </a:p>
          <a:p>
            <a:pPr lvl="0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навыков культуры речи: неумение использовать интонации, регулировать громкость голоса и темп речи.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педагогическое воздействие при развитии речи дошкольников – очень сложное дело, но очень важное.  Необходимо научить детей связно, последовательно, грамматически правильно излагать свои мысли, рассказывать о различных событиях из окружающей жизни.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в данное время дети перенасыщены информацией, необходимо, чтобы процесс обучения был для них интересным, занимательным и развивающим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1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35527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1062614"/>
            <a:ext cx="12192000" cy="6546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поиски эффективных приемов, методов развития и коррекции речи становятся все более актуальными при планировании и организации работы в логопедических группах.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коррекции дефектов речевого развития будет наиболее успешным при тесном сотрудничестве педагогов, а именно,  учителя-логопеда и воспитателя.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Анализируя различные формы коррекционной работы с детьми, имеющими речевые нарушения, искали методы, которые позволили бы ускорить процесс постановки и автоматизации нарушенных звуков, в целом развития всех компонентов речи, когнитивных процессов, коммуникативных навыков. В результате пришли к выводу о целесообразности внедрения в практику метода мнемотехники как одного из эффективных приемов взаимодействия учителя – логопеда и воспитателя в условиях логопедической группы.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Теоретический материал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Рассмотрим факторы, облегчающие процесс становления связной речи.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таких факторов, по мнению С. Л. Рубинштейна, А. М.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Леушиной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 В.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Эльконина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Рассматривание предметов, картин помогает детям называть предметы, их характерные признаки, производимые с ними действия.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второго вспомогательного фактора является создание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плана высказывания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значимость которого неоднократно указывал известный психолог Л. С. Выготский. Он отмечал важность последовательного размещения в предварительной схеме всех конкретных элементов высказывания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18034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1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1052945"/>
            <a:ext cx="10515600" cy="24938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связной речи детей, вполне обосновано использование творческих методик, эффективность которых очевидна, наряду с общепринятыми. Приёмы мнемотехники облегчают запоминание у детей и увеличивают объём памяти путём образования дополнительных ассоциаций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выработать у детей с самого раннего возраста определенные навыки и умения, в обучающий процесс вводятся так называемые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(схемы). Например, в детских садах часто используются алгоритмы процессов умывания, одевания и т.п.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Мнемотехнику в дошкольной педагогике называют по-разному: Воробьева В.Н. называет эту методику сенсорно-графическими схемами, Ткаченко Т.Н. – предметно-схематическими моделями, Глухов В. П. – блоками-квадратами,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В. – коллажем,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Ефименкова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Н – схемой составления рассказа.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̉̉̉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(от греч. –  искусство запоминания).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Мнемоническое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запоминание состоит из четырех этапов: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кодирование в образы;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запоминание (соединение двух образов);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запоминание последовательности;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в памяти.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графическое или частично графическое изображение, каких – либо персонажей, явлений природы, действий и др. путем выделения главных смысловых звеньев сюжета. Главное – нужно передать условно – наглядную схему, изобразить так, чтобы нарисованное было понятно детям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2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374072"/>
            <a:ext cx="10515600" cy="83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задание 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– игра «Пиктограмма»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определение объема запоминания слов путем их кодирования в рисунок.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педагогам предлагается 11 слов, которые необходимо зарисовать «закодировать в рисунок», затем по их изображениям назвать перечисленные слова.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радость, тревога, любовь, отец, злость, грусть, горе, обида, жалость, погода, ремонт.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листы белой бумаги (формат А 4), цветные карандаши.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норме взрослому человеку необходимо запомнить от 8 до 10 слов;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человеку, запомнившему менее 8 слов, необходимо развивать образную память.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Наглядно-образная память проявляется в запоминании, сохранении и воспроизведении зрительных, слуховых и двигательных образов. В состав наглядно-образной памяти входят слуховые представления. Этот вид памяти имеет большое значение в рабочей, учебной и творческой деятельности, поэтому ее развитие и совершенствование так необходимо для каждого человека.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задание 2.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- упражнение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развитие образной памяти, зрительного и слухового внимания и ассоциативного мышления.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педагогам предлагаются открытки, по которым необходимо  запомнить ряд фраз путем их ассоциирования с рисунком на открытке.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(1) веселый праздник; (2) длинная дорога; (3) большие деньги; (4) морозное утро; (5) любимая работа.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открытки (на слайдах).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www.clipartbest.com/cliparts/ncE/Bzg/ncEBzgxL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117" y="1952625"/>
            <a:ext cx="2047875" cy="1733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827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57200"/>
            <a:ext cx="10515600" cy="969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мнемотехники для дошкольников в настоящее время становится все более актуальным, так как с помощью данного приема возможно решение ряда задач: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детей высших психических функций: мышление, воображение, внимание, память (различные виды).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умственной активности, сообразительности, наблюдательности, умение сравнивать и выделять существенные признаки.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решению дошкольниками изобретательских задач сказочного, игрового, экологического, этического характера.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детей умения с помощью графической аналогии, а так же с помощью заместителей понимать, выстраивать полное последовательное и грамотное высказывание по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не требует дословного запоминания текстовой информации. Совершенно очевидно, что ребенок, как и взрослый, воспроизводит текстовые сведения по припоминаемым картинкам. Когда мы слушаем или читаем рассказ, сказку, воссоздающее воображение автоматически переводит слова в зрительные образы и создает связи между зрительными образами. Процесс воспроизведения, пересказа прочитанного или услышанного напоминает рассказ по картинкам.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младшего и среднего дошкольного возраста необходимо использовать цветные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к. у детей остаются в памяти отдельные образы: елочка - зеленая, ягодка – красная. Позже - усложнять или заменять другой заставкой - изобразить персонажа в графическом виде. Для детей старшего возраста схемы желательно рисовать в одном цвете, чтобы не вовлекать внимание на яркость символических изображений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авторские таблицы, которые не часто можно встретить в продаже. Для их изготовления не требуются художественные спосо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бности: любой педагог в состоянии нарисовать подобные символические изображения предметов и объектов.</a:t>
            </a: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374072"/>
            <a:ext cx="10515600" cy="831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является дидактическим материалом для работы по развитию связной речи и обогащению словарного запаса детей: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отгадывании и загадывании загадок;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заучивании стихов,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чистоговорок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обучении составлению рассказов;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пересказах художественной литературы.</a:t>
            </a:r>
          </a:p>
          <a:p>
            <a:pPr mar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Отгадывание и загадывание загадок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Отгадывание 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мнемозагадки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 осуществлять в следующей последовательности: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Подробное объяснение.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Лёгкая, как пёрышко, белая и пушистая. Она часто кружится в воздухе и садится на шапки, варежки, шубы. Когда их много образуются целые сугробы.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Отгадывание загадки детьми.</a:t>
            </a:r>
          </a:p>
          <a:p>
            <a:pPr marL="0" indent="0">
              <a:buNone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Заучивание стихов,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чистоговорок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эффективно применение мнемотехники при разучивании стихотворений,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чистоговорок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т.к. облегчается и ускоряется процесс запоминания и усвоения текстов, формируются приемы работы с памятью. При этом виде деятельности включаются не только слуховые, но и зрительные анализаторы. Дети легко вспоминают картинку, а потом припоминают слова.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следующем: на каждое слово или маленькое словосочетание придумывается картинка (изображение). Так все стихотворение зарисовывается схематически. После этого ребенок по памяти, используя графическое изображение, воспроизводит стихотворение целиком.</a:t>
            </a:r>
          </a:p>
          <a:p>
            <a:pPr marL="0" indent="0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стихотворению «Сова»</a:t>
            </a:r>
          </a:p>
          <a:p>
            <a:pPr marL="0" indent="0">
              <a:buNone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стихотворению «Маша»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38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609600"/>
            <a:ext cx="10515600" cy="554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Составление рассказов.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рассказов считается сложным типом монологической речи. Мнемотехника выступает  в качестве помощника, подсказки, в результате ее использования у детей преодолевается неуверенность в себе, они учатся выделять главное в рассказе, отделять его от второстепенного.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“сконструировать ситуацию”, изображенную на картине, придумать развитие событий и грамотно закончить свой рассказ, т.е. оформить речевым материалом схему построения высказывания: зачин – развитие событий – итог.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описательного рассказа по картине: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беседа по содержанию картины, по ходу которой выставляются опорные карточки-символы.</a:t>
            </a: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предложений по карточкам – символам.</a:t>
            </a: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рассказа с опорой на графический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</a:p>
          <a:p>
            <a:pPr marL="0" lv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старшем возрасте – дети сами под руководством взрослого могут выбрать нужные карточки - символы, расположить их в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будет необходима для самостоятельного составления рассказа.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обучения составлению описательных рассказов обусловлена тем, что для создания и понимания такого функционального типа речи не достаточно накопленного жизненного опыта, а необходима активная интеллектуальная работа ребенка по выделению признаков и свойств предмета или явления.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описывать предмет, ребенок должен научиться выделять наиболее существенные черты предмета, устанавливать последовательность изложения выявленных признаков, подбирать точные слова, выражать свое отношение к описываемому предмету и грамматически правильно оформлять фразу. </a:t>
            </a:r>
          </a:p>
          <a:p>
            <a:pPr marL="0" indent="0">
              <a:buNone/>
            </a:pP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рассказу - описанию «Морковь» </a:t>
            </a:r>
          </a:p>
          <a:p>
            <a:pPr marL="0" indent="0">
              <a:buNone/>
            </a:pP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рассказу - описанию «Весна»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50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447500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Пересказ художественной литературы.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– более легкий вид монологической речи, т.к. он придерживается авторской позиции произведения, в нем используется готовый авторский сюжет и готовые речевые формы и приемы. Это в какой-то мере отраженная речь с известной долей самостоятельности.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опоры при пересказе, позволяет детям составлять план своего ответа, что развивает самоконтроль 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дети следят за тем, что они уже рассказали, и что им еще предстоит рассказать.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Последовательность работы над пересказом с опорой на </a:t>
            </a:r>
            <a:r>
              <a:rPr lang="ru-RU" sz="23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мнемотаблицу</a:t>
            </a:r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рассказа (литературного произведения);</a:t>
            </a:r>
          </a:p>
          <a:p>
            <a:pPr lvl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детей с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 с опорой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педагога, затем самостоятельно.</a:t>
            </a: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старшего возраста предлагается картинно-графический план рассказа, а в подготовительной школе группе дети могут делить текст на значимые части и самостоятельно придумывать и зарисовывать план пересказа текста.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занятий с применением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 старшего дошкольного возраста составляют рассказы и сказки практически на любую тему, используя лексику, соблюдая общие принципы построения сюжета.</a:t>
            </a:r>
          </a:p>
          <a:p>
            <a:pPr marL="0" indent="0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использование приемов мнемотехники в системе при работе над развитием речи значительно улучшает понимание речи, связность и целостность языкового оформления, уменьшает количество грамматических и лексических ошибок.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4622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839</Words>
  <Application>Microsoft Office PowerPoint</Application>
  <PresentationFormat>Произвольный</PresentationFormat>
  <Paragraphs>146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11</cp:revision>
  <dcterms:created xsi:type="dcterms:W3CDTF">2020-11-07T10:42:21Z</dcterms:created>
  <dcterms:modified xsi:type="dcterms:W3CDTF">2021-09-19T15:27:45Z</dcterms:modified>
</cp:coreProperties>
</file>