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0" r:id="rId3"/>
    <p:sldId id="261" r:id="rId4"/>
    <p:sldId id="266" r:id="rId5"/>
    <p:sldId id="267" r:id="rId6"/>
    <p:sldId id="268" r:id="rId7"/>
    <p:sldId id="269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6" r:id="rId20"/>
    <p:sldId id="278" r:id="rId21"/>
    <p:sldId id="277" r:id="rId22"/>
    <p:sldId id="281" r:id="rId23"/>
    <p:sldId id="280" r:id="rId24"/>
    <p:sldId id="282" r:id="rId25"/>
    <p:sldId id="286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FC6F18-03AF-4898-AA61-25B07EF56AF0}" type="datetimeFigureOut">
              <a:rPr lang="ru-RU" smtClean="0"/>
              <a:t>12.12.2021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1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г. Иркутска детский сад № 129</a:t>
            </a:r>
            <a:endParaRPr lang="ru-RU" sz="2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179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916832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«Обучение детей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пересказу сказок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  с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применением мнемотехники»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572000" y="4934040"/>
            <a:ext cx="4248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Воспитатель</a:t>
            </a:r>
          </a:p>
          <a:p>
            <a:pPr marL="45720" lvl="0" algn="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Гостар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Анна Иннокентьевна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865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Пересказ – это осмысленное творческое воспроизведение литературного текста в устной форме. Это сложная деятельность, в которой участвуют мышление, память, воображение детей.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Пересказ с применением мнемотаблиц мы применяем только после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того, как дети научились раскодировать информацию, преобразовывать символы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образы(и образы в символы).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1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Методика обучения пересказу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78987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 к тексту для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пересказа </a:t>
            </a:r>
            <a:endParaRPr lang="ru-RU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indent="-3556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для пересказа должны быть доступными по размеру, их подбирают с учетом особенностей детского внимания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памяти.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indent="-3556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подбирать сюжетные,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выраженной последовательностью действий.</a:t>
            </a:r>
          </a:p>
          <a:p>
            <a:pPr marL="355600" lvl="0" indent="-3556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произведений для пересказа должен характеризоваться доступным детям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словарем,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отсутствием сложных грамматических форм.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indent="-3556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произведение должно учить чему-то полезному, развивать в ребенке нужные нашему обществу черты личности. </a:t>
            </a:r>
          </a:p>
          <a:p>
            <a:pPr marL="355600" lvl="0" indent="-3556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ряд обязательных требований к языку произведения — выразительность, наличие богатых и точных определений, сравнений, свежесть; желательно также наличие несложных форм прямой речи, что способствует формированию выразительности речи детей.</a:t>
            </a:r>
          </a:p>
          <a:p>
            <a:pPr marL="1438275" lvl="0" indent="-1438275" algn="just">
              <a:spcBef>
                <a:spcPct val="20000"/>
              </a:spcBef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332656"/>
            <a:ext cx="8568952" cy="693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по пересказу </a:t>
            </a:r>
            <a:endParaRPr lang="ru-RU" sz="36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Вводная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(цель в создании интереса к занятию, подготовке детей к восприятию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текста).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Беседа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содержанию прочитанного, направленная на анализ и запоминание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Рассматривание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мнемотаблицы,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преобразование символов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образы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Повторное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 установкой на последующий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Пересказы детей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мнемотаблицы (3-7 человек)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 Заключительная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занятия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(драматизация произведения с помощью игрушек, настольного и теневого театра, игры-драматизации детей).</a:t>
            </a: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143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420" y="332656"/>
            <a:ext cx="8640960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пересказам детей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Осмысленность, т.е. полное понимание текста, является главным в обучении.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Полнота передачи произведения, т.е. отсутствие существенных пропусков, нарушающих логику изложения.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 связность пересказа.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словаря и оборотов авторского текста и удачная замена некоторых слов синонимами.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Плавность пересказа, отсутствие длительных, ненужных пауз.</a:t>
            </a:r>
          </a:p>
          <a:p>
            <a:pPr marL="266700" lvl="0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Выразительность и фонетическая правильность речи, культура поведения во время пересказа.</a:t>
            </a:r>
          </a:p>
        </p:txBody>
      </p:sp>
    </p:spTree>
    <p:extLst>
      <p:ext uri="{BB962C8B-B14F-4D97-AF65-F5344CB8AC3E}">
        <p14:creationId xmlns:p14="http://schemas.microsoft.com/office/powerpoint/2010/main" val="145527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Сказка «Маша </a:t>
            </a:r>
            <a: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медведь»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Анна\Pictures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6979"/>
            <a:ext cx="8352928" cy="58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0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нна\Desktop\0018-028-Mnemotabli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2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Сказка «Гуси Лебеди»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видео\Downloads\Oleg_Ramodingusi_lebedi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8534"/>
            <a:ext cx="7416824" cy="57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457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kuznetsova-domoddou41.edumsko.ru/uploads/53600/53533/section/1846967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47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s://printonic.ru/uploads/images/2016/02/22/img_56cade68c58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«Лисичка со скалочкой»</a:t>
            </a:r>
            <a:endParaRPr lang="ru-RU" sz="1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fs.znanio.ru/8c0997/b9/b4/92210c0dd2ebf8ac801fd26c469368e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6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Развитие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мения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пересказа русских народных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сказок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 с помощью мнемотехники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у детей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 умению пересказывать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с наглядной основой в виде графических схем, отражающих последовательность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связную речь, обогащать и активизировать словарь, формировать грамматически правильную речь.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слух, зрительное внимание, мышление, память.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культуру общения, дружелюбие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умение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выслушивать рассказы друг друга.</a:t>
            </a:r>
          </a:p>
          <a:p>
            <a:pPr lvl="0"/>
            <a:endParaRPr lang="ru-RU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54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baby-dryg.com/wp-content/uploads/2021/09/skazka_kroshechka_havroshe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s://ds04.infourok.ru/uploads/ex/03e3/0009181a-b43e479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5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deti-skazki.ru/wp-content/uploads/2019/10/zimove-zverej-russkaya-narodnaya-skaz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1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s://ds05.infourok.ru/uploads/ex/04af/000c4d36-df53048a/img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6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Проанализировав проделанную работу мы сделали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вывод, что реализация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методики мнемотехники в практической работе с детьми старшего дошкольного возраста, приводит к положительным сдвигам в речевом 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общем развитии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 детей. У детей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повысилась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точность, связность и выразительность речи. Замена текста символами является эффективным средством развития у детей творческих способностей, умения обобщать полученную информацию, связно и образно говорить. Мнемотехника развивает не только связную речь, но и способствует психологическому раскрепощению ребенка, устраняет боязнь высказывания, вырабатывает смелость и уверенность в собственных силах.</a:t>
            </a: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дальнейшем планируем продолжить использование приёмов мнемотехники в работе над развитием связной речи.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06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878497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14460"/>
            <a:ext cx="8784976" cy="11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96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1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г. Иркутска детский сад № 129</a:t>
            </a:r>
            <a:endParaRPr lang="ru-RU" sz="2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9489"/>
            <a:ext cx="35179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7728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«Обучение детей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пересказу сказок                                       с применением мнемотехники»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41168"/>
            <a:ext cx="4320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Воспитатель</a:t>
            </a:r>
          </a:p>
          <a:p>
            <a:pPr marL="45720" lvl="0" algn="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Гостар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 Анна Иннокентьевна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60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старшего дошкольного возраста по обучению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пересказыванию,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выявили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 детей такие проблемы: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связные высказывания короткие;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они отличаются непоследовательностью, даже если ребенок передает содержание знакомого текста;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состоят из отдельных фрагментов, логически не связанных между собой;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часть детей оказывается способной лишь ответить на вопросы.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детям скоро идти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школу, а связная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является важным показателем умственных способностей ребенка и готовности его к школьному обучению. Поэтому перед нами встала задача, как помочь детям, но так, чтобы им было легко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Изучив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литературу, мы остановились на методе мнемотехника, т. к. этот метод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детям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интересной игровой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27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3601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мнемотехника?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– это техника развития памяти. </a:t>
            </a:r>
            <a:endParaRPr lang="ru-RU" sz="2400" b="1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Слово происходит от греческого «mnemonikon» - искусство запоминания.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Мнемотехника представляет собой совокупность методов и приёмов, облегчающих запоминание сохранение и воспроизведение информации.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9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1311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Мнемотехника строится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 простого к сложному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147664"/>
            <a:ext cx="2395547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libri"/>
              </a:rPr>
              <a:t>мнемоквадрат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8856" y="3429000"/>
            <a:ext cx="240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мнемодорожка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8856" y="4653136"/>
            <a:ext cx="228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libri"/>
              </a:rPr>
              <a:t>мнемотаблица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03457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03458" y="4117032"/>
            <a:ext cx="0" cy="3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75856" y="2060848"/>
            <a:ext cx="2395548" cy="7200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356992"/>
            <a:ext cx="2395547" cy="7600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653136"/>
            <a:ext cx="2395547" cy="7200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07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77686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Мнемоквадрат 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это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одиночное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изображение предмета, явления природы, персонажа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сказки и т. д.; которое обозначает одно слово, словосочетание или простое предложение.</a:t>
            </a:r>
            <a:endParaRPr lang="ru-RU" sz="32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7" name="Picture 3" descr="C:\Users\Ан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2068"/>
            <a:ext cx="32403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на\Desktop\png-transparent-others-miscellaneous-leaf-presen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2069"/>
            <a:ext cx="33123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882068"/>
            <a:ext cx="3312368" cy="30963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882069"/>
            <a:ext cx="3240360" cy="309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6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Мнемодорожка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ряд картинок (3-5),                                   по которым можно составить небольшой рассказ в 2 - 4 предложения.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fs.znanio.ru/8c0997/a9/07/b1ac41ffc4d14ac55cfe2b423461dac2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800">
            <a:off x="6439225" y="2390450"/>
            <a:ext cx="2363006" cy="2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660">
            <a:off x="311012" y="2344103"/>
            <a:ext cx="2436596" cy="22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23" y="2708920"/>
            <a:ext cx="29770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376179">
            <a:off x="6416586" y="2391932"/>
            <a:ext cx="2420571" cy="2316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412772">
            <a:off x="304435" y="2283636"/>
            <a:ext cx="2460725" cy="23632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2326" y="2708920"/>
            <a:ext cx="3017254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2326" y="2708920"/>
            <a:ext cx="3017254" cy="36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86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Мнемотаблица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это целая схема, в которую заложен текст ( рассказ, стихотворение, сказка и т. п.)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honoteka.org/uploads/posts/2021-05/1620789989_18-phonoteka_org-p-fon-osennego-lesa-dlya-detei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8" y="155679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kimage.ru/wp-content/uploads/images/detskie/leaffall/listopa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7006"/>
            <a:ext cx="2304256" cy="22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на\Desktop\impermeable-clipart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9"/>
            <a:ext cx="2304256" cy="2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256">
            <a:off x="3048000" y="1230163"/>
            <a:ext cx="3048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556792"/>
            <a:ext cx="2448272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3"/>
            <a:ext cx="2304256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567006"/>
            <a:ext cx="2304256" cy="22838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948">
            <a:off x="185779" y="3917300"/>
            <a:ext cx="3109913" cy="295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221088"/>
            <a:ext cx="2304256" cy="23593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43" y="4221088"/>
            <a:ext cx="2475793" cy="235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4221089"/>
            <a:ext cx="2448272" cy="23593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221089"/>
            <a:ext cx="2304256" cy="23593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7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4663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Мнемотаблицы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служат дидактическим материалом для развития связной речи и используются: 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 составлении рассказов,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пересказах художественных произведений,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проговаривании чистоговорок  и скороговорок,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отгадывании и загадывании загадок,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заучивании стихотворений.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27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995</TotalTime>
  <Words>471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81</cp:revision>
  <dcterms:created xsi:type="dcterms:W3CDTF">2021-10-14T13:09:20Z</dcterms:created>
  <dcterms:modified xsi:type="dcterms:W3CDTF">2021-12-12T14:11:24Z</dcterms:modified>
</cp:coreProperties>
</file>