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2DF02-CD4D-498D-8D18-13C949D28268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E234C-763B-4E36-80DC-9919D47C0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78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E234C-763B-4E36-80DC-9919D47C0FC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88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B415-BABF-4567-A68F-E80658919E9B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EEED-2F9D-4CFC-B29B-D312688C7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90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B415-BABF-4567-A68F-E80658919E9B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EEED-2F9D-4CFC-B29B-D312688C7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90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B415-BABF-4567-A68F-E80658919E9B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EEED-2F9D-4CFC-B29B-D312688C7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37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B415-BABF-4567-A68F-E80658919E9B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EEED-2F9D-4CFC-B29B-D312688C7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73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B415-BABF-4567-A68F-E80658919E9B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EEED-2F9D-4CFC-B29B-D312688C7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64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B415-BABF-4567-A68F-E80658919E9B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EEED-2F9D-4CFC-B29B-D312688C7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07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B415-BABF-4567-A68F-E80658919E9B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EEED-2F9D-4CFC-B29B-D312688C7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53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B415-BABF-4567-A68F-E80658919E9B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EEED-2F9D-4CFC-B29B-D312688C7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14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B415-BABF-4567-A68F-E80658919E9B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EEED-2F9D-4CFC-B29B-D312688C7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28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B415-BABF-4567-A68F-E80658919E9B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EEED-2F9D-4CFC-B29B-D312688C7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98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B415-BABF-4567-A68F-E80658919E9B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EEED-2F9D-4CFC-B29B-D312688C7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04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8B415-BABF-4567-A68F-E80658919E9B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1EEED-2F9D-4CFC-B29B-D312688C7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8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Aleksey.Tsybin\Desktop\Алена\102dc494a373e74dd2fcf91c2621a90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6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332656"/>
            <a:ext cx="64313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Проект по русскому языку</a:t>
            </a:r>
          </a:p>
          <a:p>
            <a:pPr algn="ctr"/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«Тайна имени Алёна»</a:t>
            </a:r>
            <a:endParaRPr lang="ru-RU" sz="6000" b="1" dirty="0">
              <a:solidFill>
                <a:schemeClr val="tx1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6354558"/>
            <a:ext cx="303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Цыбина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Алёна, 3 «А» класс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Aleksey.Tsybin\Desktop\Алена\102dc494a373e74dd2fcf91c2621a90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5400600" cy="3384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Значение имени Алёна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Алёна –происходит от древнегреческого Хелене, что в переводе означает «светоч», «факел», «сияющая», «солнечная». 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959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7056784" cy="3888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Происхождение имени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Имя Алена имеет несколько версий своего происхождения. Чаще всего используется версия, что оно является производным от женского имени Елена, которое имеет греческие корни и значение «свет» или «сияние». Другая версия указывает на Древнюю Русь, где существовала языческая богиня утренней зари. А имя толковалось, как солнечная, красивая, алая, избранная. Есть и другие варианты перевода этого имени с древнерусского языка – привораживающая, притягивающая, одухотворенная.</a:t>
            </a:r>
          </a:p>
          <a:p>
            <a:pPr marL="0" indent="0" algn="ctr">
              <a:buNone/>
            </a:pPr>
            <a:endPara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2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7056784" cy="3888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Черты характера</a:t>
            </a:r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Характер Алены открытый и жизнерадостный. Она хорошо и прилежно учится в школе, со всей ответственностью относится и к работе. Алена сильная, требовательная к себе, однако более лояльная и мягкая к людям. Загадочная и бесстрашная – ее логика и оптимизм может покорить всех</a:t>
            </a:r>
            <a:r>
              <a:rPr 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489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568952" cy="7920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Известные люди с именем  Алёна</a:t>
            </a:r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146" name="Picture 2" descr="https://ru.fmsppl.com/person-image/Alena_Kostorna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13668"/>
            <a:ext cx="1845630" cy="249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935" y="3451825"/>
            <a:ext cx="1988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anose="02040602050305030304" pitchFamily="18" charset="0"/>
              </a:rPr>
              <a:t>Алена Хмельницкая, актриса театра и кино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6148" name="Picture 4" descr="http://cdn01.ru/files/users/images/bf/df/bfdfbe29fa193df9721962861022611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58" y="937007"/>
            <a:ext cx="1988159" cy="249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55776" y="3451825"/>
            <a:ext cx="1845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anose="02040602050305030304" pitchFamily="18" charset="0"/>
              </a:rPr>
              <a:t>Алена </a:t>
            </a:r>
            <a:r>
              <a:rPr lang="ru-RU" dirty="0" err="1" smtClean="0">
                <a:latin typeface="Book Antiqua" panose="02040602050305030304" pitchFamily="18" charset="0"/>
              </a:rPr>
              <a:t>Косторная</a:t>
            </a:r>
            <a:endParaRPr lang="ru-RU" dirty="0" smtClean="0">
              <a:latin typeface="Book Antiqua" panose="02040602050305030304" pitchFamily="18" charset="0"/>
            </a:endParaRPr>
          </a:p>
          <a:p>
            <a:r>
              <a:rPr lang="ru-RU" dirty="0" smtClean="0">
                <a:latin typeface="Book Antiqua" panose="02040602050305030304" pitchFamily="18" charset="0"/>
              </a:rPr>
              <a:t> фигуристка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6150" name="Picture 6" descr="https://otvet.ya.guru/media/im/1Z/Jw/1ZJwSby28ilqaoKUToakwjl0me2BizX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4" y="918894"/>
            <a:ext cx="1903543" cy="24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65817" y="3405659"/>
            <a:ext cx="1845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anose="02040602050305030304" pitchFamily="18" charset="0"/>
              </a:rPr>
              <a:t>Алена Апина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 певица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2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97097" y="116632"/>
            <a:ext cx="7056784" cy="3888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Именные талисманы</a:t>
            </a:r>
          </a:p>
          <a:p>
            <a:pPr marL="0" indent="0" algn="ctr">
              <a:buNone/>
            </a:pPr>
            <a:endParaRPr lang="ru-RU" sz="4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5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   Планета – Солнце.</a:t>
            </a:r>
          </a:p>
          <a:p>
            <a:pPr marL="0" indent="0">
              <a:buNone/>
            </a:pPr>
            <a:r>
              <a:rPr lang="ru-RU" sz="5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   Знак Зодиака – Лев, Овен.</a:t>
            </a:r>
          </a:p>
          <a:p>
            <a:pPr marL="0" indent="0">
              <a:buNone/>
            </a:pPr>
            <a:r>
              <a:rPr lang="ru-RU" sz="5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   Стихия – огонь.</a:t>
            </a:r>
          </a:p>
          <a:p>
            <a:pPr marL="0" indent="0">
              <a:buNone/>
            </a:pPr>
            <a:r>
              <a:rPr lang="ru-RU" sz="5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   Цвет – красный, оранжевый, жёлтый.</a:t>
            </a:r>
          </a:p>
          <a:p>
            <a:pPr marL="0" indent="0">
              <a:buNone/>
            </a:pPr>
            <a:r>
              <a:rPr lang="ru-RU" sz="5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   Животное покровитель – лев.</a:t>
            </a:r>
          </a:p>
          <a:p>
            <a:pPr marL="0" indent="0">
              <a:buNone/>
            </a:pPr>
            <a:r>
              <a:rPr lang="ru-RU" sz="5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   Цветок – роза и лаванда.</a:t>
            </a:r>
          </a:p>
          <a:p>
            <a:pPr marL="0" indent="0">
              <a:buNone/>
            </a:pPr>
            <a:r>
              <a:rPr lang="ru-RU" sz="5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   Дерево – сакура.</a:t>
            </a:r>
          </a:p>
          <a:p>
            <a:pPr marL="0" indent="0">
              <a:buNone/>
            </a:pPr>
            <a:r>
              <a:rPr lang="ru-RU" sz="5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   Камень – оникс, халцедон.</a:t>
            </a:r>
          </a:p>
          <a:p>
            <a:pPr marL="0" indent="0">
              <a:buNone/>
            </a:pPr>
            <a:r>
              <a:rPr lang="ru-RU" sz="5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   Удачный день недели – вторник и воскресенье</a:t>
            </a:r>
            <a:r>
              <a:rPr lang="ru-RU" sz="4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01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nwomen.ru/wp-content/uploads/2019/01/lights_purple_background_circles-620199.jpgd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2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259</Words>
  <Application>Microsoft Office PowerPoint</Application>
  <PresentationFormat>Экран (4:3)</PresentationFormat>
  <Paragraphs>27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X5 Retail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X5</dc:creator>
  <cp:lastModifiedBy>X5</cp:lastModifiedBy>
  <cp:revision>19</cp:revision>
  <dcterms:created xsi:type="dcterms:W3CDTF">2022-01-29T06:40:47Z</dcterms:created>
  <dcterms:modified xsi:type="dcterms:W3CDTF">2022-01-29T12:22:28Z</dcterms:modified>
</cp:coreProperties>
</file>