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7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1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1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3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7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9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2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6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2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6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3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7A30-357A-4972-9BAB-E685505BFEEA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3D00-8F2F-4986-852C-FC85A6720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521" y="1602048"/>
            <a:ext cx="10812905" cy="2115513"/>
          </a:xfrm>
          <a:effectLst>
            <a:reflection endPos="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Проект по русскому языку «Тайна моего имени»</a:t>
            </a:r>
            <a:endParaRPr lang="ru-RU" b="1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80930"/>
            <a:ext cx="9144000" cy="1330321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Выполнил: ученик 3 «А»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класса</a:t>
            </a:r>
          </a:p>
          <a:p>
            <a:pPr algn="r"/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Карпенко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Данила</a:t>
            </a:r>
          </a:p>
          <a:p>
            <a:pPr algn="r"/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Руководитель: Панченко Л. М.</a:t>
            </a:r>
            <a:endParaRPr lang="ru-RU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4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6485" y="1171256"/>
            <a:ext cx="92739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1" dirty="0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Имена, как и все на свете, имеют свою историю. </a:t>
            </a:r>
          </a:p>
          <a:p>
            <a:pPr algn="ctr"/>
            <a:r>
              <a:rPr lang="ru-RU" sz="2800" b="0" i="1" dirty="0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Они возникают, изменяются и исчезают.</a:t>
            </a:r>
            <a:endParaRPr lang="ru-RU" sz="2800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9351" y="2454300"/>
            <a:ext cx="103881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1" dirty="0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Какие бы имена мы не носили, что бы ни предопределяли нам они, мы всегда остаёмся хозяевами нашей судьбы. </a:t>
            </a:r>
          </a:p>
          <a:p>
            <a:pPr algn="ctr"/>
            <a:r>
              <a:rPr lang="ru-RU" sz="2800" b="0" i="1" dirty="0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Только от нас зависит какой след оставит наше имя на земле.</a:t>
            </a:r>
            <a:endParaRPr lang="ru-RU" sz="2800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9351" y="4497168"/>
            <a:ext cx="10388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«Не имя красит человека, а человек имя»</a:t>
            </a:r>
            <a:endParaRPr lang="ru-RU" sz="4000" b="1" i="1" dirty="0">
              <a:solidFill>
                <a:schemeClr val="tx2"/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265" y="2774855"/>
            <a:ext cx="9953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6000" b="1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4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38"/>
            <a:ext cx="12192000" cy="6858000"/>
          </a:xfr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4203"/>
            <a:ext cx="10515600" cy="38974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Что такое имя?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По словарю В. И. Даля:</a:t>
            </a:r>
            <a:b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ru-RU" i="1" dirty="0" smtClean="0">
                <a:solidFill>
                  <a:schemeClr val="tx2"/>
                </a:solidFill>
              </a:rPr>
              <a:t>«</a:t>
            </a:r>
            <a:r>
              <a:rPr lang="ru-RU" b="1" i="1" dirty="0">
                <a:solidFill>
                  <a:schemeClr val="tx2"/>
                </a:solidFill>
              </a:rPr>
              <a:t>Имя</a:t>
            </a:r>
            <a:r>
              <a:rPr lang="ru-RU" i="1" dirty="0">
                <a:solidFill>
                  <a:schemeClr val="tx2"/>
                </a:solidFill>
              </a:rPr>
              <a:t> - это слово, которым зовут,</a:t>
            </a:r>
            <a:br>
              <a:rPr lang="ru-RU" i="1" dirty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>означают особь, личность</a:t>
            </a:r>
            <a:r>
              <a:rPr lang="ru-RU" i="1" dirty="0" smtClean="0">
                <a:solidFill>
                  <a:schemeClr val="tx2"/>
                </a:solidFill>
              </a:rPr>
              <a:t>»</a:t>
            </a:r>
            <a:br>
              <a:rPr lang="ru-RU" i="1" dirty="0" smtClean="0">
                <a:solidFill>
                  <a:schemeClr val="tx2"/>
                </a:solidFill>
              </a:rPr>
            </a:br>
            <a:r>
              <a:rPr lang="ru-RU" i="1" dirty="0">
                <a:solidFill>
                  <a:schemeClr val="tx2"/>
                </a:solidFill>
              </a:rPr>
              <a:t/>
            </a:r>
            <a:br>
              <a:rPr lang="ru-RU" i="1" dirty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endParaRPr lang="ru-RU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1" y="1214203"/>
            <a:ext cx="2350141" cy="30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5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9213"/>
            <a:ext cx="10515600" cy="4976734"/>
          </a:xfrm>
        </p:spPr>
        <p:txBody>
          <a:bodyPr>
            <a:noAutofit/>
          </a:bodyPr>
          <a:lstStyle/>
          <a:p>
            <a:r>
              <a:rPr lang="ru-RU" sz="3200" i="1" dirty="0"/>
              <a:t>Изучением имен занимается особая </a:t>
            </a:r>
            <a:r>
              <a:rPr lang="ru-RU" sz="3200" i="1" dirty="0" smtClean="0"/>
              <a:t>наука, которая </a:t>
            </a:r>
            <a:r>
              <a:rPr lang="ru-RU" sz="3200" i="1" dirty="0"/>
              <a:t>носит название ономастика и </a:t>
            </a:r>
            <a:r>
              <a:rPr lang="ru-RU" sz="3200" i="1" dirty="0" smtClean="0"/>
              <a:t>её раздел антропонимика.</a:t>
            </a:r>
            <a:br>
              <a:rPr lang="ru-RU" sz="3200" i="1" dirty="0" smtClean="0"/>
            </a:br>
            <a:r>
              <a:rPr lang="ru-RU" sz="3200" i="1" dirty="0" smtClean="0"/>
              <a:t> </a:t>
            </a:r>
            <a:br>
              <a:rPr lang="ru-RU" sz="3200" i="1" dirty="0" smtClean="0"/>
            </a:br>
            <a:r>
              <a:rPr lang="ru-RU" sz="3200" i="1" dirty="0" smtClean="0"/>
              <a:t>Имя </a:t>
            </a:r>
            <a:r>
              <a:rPr lang="ru-RU" sz="3200" i="1" dirty="0"/>
              <a:t>человека возникло очень </a:t>
            </a:r>
            <a:r>
              <a:rPr lang="ru-RU" sz="3200" i="1" dirty="0" smtClean="0"/>
              <a:t>давно. Ещё </a:t>
            </a:r>
            <a:r>
              <a:rPr lang="ru-RU" sz="3200" i="1" dirty="0"/>
              <a:t>древние люди придумали способ выделять из толпы </a:t>
            </a:r>
            <a:r>
              <a:rPr lang="ru-RU" sz="3200" i="1" dirty="0" smtClean="0"/>
              <a:t>отдельного человека</a:t>
            </a:r>
            <a:r>
              <a:rPr lang="ru-RU" sz="3200" i="1" dirty="0"/>
              <a:t>, обращаться к нему по имени</a:t>
            </a:r>
            <a:r>
              <a:rPr lang="ru-RU" sz="3200" i="1" dirty="0" smtClean="0"/>
              <a:t>.</a:t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/>
              <a:t>В России вплоть до XVII века родители держали в секрете, как они назвали ребенка, пытаясь обмануть злых духов. Или ребенку давали два имени </a:t>
            </a:r>
            <a:r>
              <a:rPr lang="ru-RU" sz="3200" i="1" dirty="0" smtClean="0"/>
              <a:t>– одно </a:t>
            </a:r>
            <a:r>
              <a:rPr lang="ru-RU" sz="3200" i="1" dirty="0"/>
              <a:t>было ложным, второе настоящим</a:t>
            </a:r>
            <a:br>
              <a:rPr lang="ru-RU" sz="3200" i="1" dirty="0"/>
            </a:b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30304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9489"/>
            <a:ext cx="10515600" cy="911199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Моё имя – Данила.</a:t>
            </a:r>
            <a:endParaRPr lang="ru-RU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492" y="1690688"/>
            <a:ext cx="7531308" cy="4365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   Имя </a:t>
            </a:r>
            <a:r>
              <a:rPr lang="ru-RU" dirty="0">
                <a:solidFill>
                  <a:schemeClr val="tx2"/>
                </a:solidFill>
                <a:latin typeface="Book Antiqua" panose="02040602050305030304" pitchFamily="18" charset="0"/>
              </a:rPr>
              <a:t>Данила получило широкое </a:t>
            </a:r>
            <a:r>
              <a:rPr lang="ru-RU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распространение </a:t>
            </a:r>
            <a:r>
              <a:rPr lang="ru-RU" dirty="0">
                <a:solidFill>
                  <a:schemeClr val="tx2"/>
                </a:solidFill>
                <a:latin typeface="Book Antiqua" panose="02040602050305030304" pitchFamily="18" charset="0"/>
              </a:rPr>
              <a:t>на территории постсоветского пространства. Ранее оно являлось краткой формой от </a:t>
            </a:r>
            <a:r>
              <a:rPr lang="ru-RU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Даниила</a:t>
            </a:r>
            <a:r>
              <a:rPr lang="ru-RU" dirty="0">
                <a:solidFill>
                  <a:schemeClr val="tx2"/>
                </a:solidFill>
                <a:latin typeface="Book Antiqua" panose="02040602050305030304" pitchFamily="18" charset="0"/>
              </a:rPr>
              <a:t>. Сегодня часто встречается в качестве самостоятельного.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3" y="1582809"/>
            <a:ext cx="2877187" cy="36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7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5790" y="2848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8997" y="1109271"/>
            <a:ext cx="89341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Имя Даниил (Данила) имеет богатую историю и берет свое начало с 5 века до н. э.  Первым его носил пророк из Ветхого Завета. Звучало имя как «Даниэль».                       </a:t>
            </a:r>
          </a:p>
          <a:p>
            <a:r>
              <a:rPr lang="ru-RU" sz="28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В переводе с древнееврейского </a:t>
            </a:r>
          </a:p>
          <a:p>
            <a:r>
              <a:rPr lang="ru-RU" sz="28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языка оно имеет значение </a:t>
            </a:r>
          </a:p>
          <a:p>
            <a:r>
              <a:rPr lang="ru-RU" sz="28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«Бог мне судья» либо «Божий суд». </a:t>
            </a:r>
          </a:p>
          <a:p>
            <a:r>
              <a:rPr lang="ru-RU" sz="28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Им называли исповедников, </a:t>
            </a:r>
          </a:p>
          <a:p>
            <a:r>
              <a:rPr lang="ru-RU" sz="28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наместников, мучеников, </a:t>
            </a:r>
          </a:p>
          <a:p>
            <a:r>
              <a:rPr lang="ru-RU" sz="28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князей, архиепископов.</a:t>
            </a:r>
            <a:endParaRPr lang="ru-RU" sz="2800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07" y="2523752"/>
            <a:ext cx="4327159" cy="31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4039" y="1424066"/>
            <a:ext cx="92639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/>
                </a:solidFill>
                <a:latin typeface="Book Antiqua" panose="02040602050305030304" pitchFamily="18" charset="0"/>
              </a:rPr>
              <a:t>Несмотря на похожесть звучания и написания, некоторые люди полагают, что Данил, Данила и Даниил — это разные имена. </a:t>
            </a:r>
            <a:endParaRPr lang="ru-RU" sz="3200" i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ru-RU" sz="3200" i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r>
              <a:rPr lang="ru-RU" sz="32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Но </a:t>
            </a:r>
            <a:r>
              <a:rPr lang="ru-RU" sz="3200" i="1" dirty="0">
                <a:solidFill>
                  <a:schemeClr val="tx2"/>
                </a:solidFill>
                <a:latin typeface="Book Antiqua" panose="02040602050305030304" pitchFamily="18" charset="0"/>
              </a:rPr>
              <a:t>произнесение имени на различных языках приводит к выводу, что они имеют одинаковую историю </a:t>
            </a:r>
            <a:r>
              <a:rPr lang="ru-RU" sz="3200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возникновения.</a:t>
            </a:r>
            <a:endParaRPr lang="ru-RU" sz="3200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4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4092" y="644578"/>
            <a:ext cx="5147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latin typeface="Book Antiqua" panose="02040602050305030304" pitchFamily="18" charset="0"/>
              </a:rPr>
              <a:t>Почему меня та назвали?</a:t>
            </a:r>
            <a:endParaRPr lang="ru-RU" sz="3200" b="1" i="1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84" y="3429000"/>
            <a:ext cx="4242216" cy="23850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9193" y="1341221"/>
            <a:ext cx="927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1" dirty="0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Оказывается, выбирая для меня имя, мои родители не задумывались над его значением. Меня назвали так, потому что родителям очень понравилось это имя Данила. А ещё маме понравилось, что</a:t>
            </a:r>
            <a:endParaRPr lang="ru-RU" sz="3200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5200" y="3275350"/>
            <a:ext cx="55803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1" dirty="0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ласково меня можно называть </a:t>
            </a:r>
          </a:p>
          <a:p>
            <a:r>
              <a:rPr lang="ru-RU" sz="3200" b="0" i="1" dirty="0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Данилка, </a:t>
            </a:r>
            <a:r>
              <a:rPr lang="ru-RU" sz="3200" b="0" i="1" dirty="0" err="1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Данилушка</a:t>
            </a:r>
            <a:r>
              <a:rPr lang="ru-RU" sz="3200" b="0" i="1" dirty="0" smtClean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, Даня.</a:t>
            </a:r>
            <a:endParaRPr lang="ru-RU" sz="3200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9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4320" y="779489"/>
            <a:ext cx="999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Book Antiqua" panose="02040602050305030304" pitchFamily="18" charset="0"/>
              </a:rPr>
              <a:t>Знаменитые люди с именем Данила (Даниил)</a:t>
            </a:r>
            <a:endParaRPr lang="ru-RU" sz="3600" b="1" i="1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20" y="1551332"/>
            <a:ext cx="1812091" cy="2046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6411" y="1687998"/>
            <a:ext cx="3754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Даниил Бернулли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–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Book Antiqua" panose="02040602050305030304" pitchFamily="18" charset="0"/>
              </a:rPr>
              <a:t>швейцарский математик и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физик.</a:t>
            </a:r>
            <a:endParaRPr lang="ru-RU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23" y="2161572"/>
            <a:ext cx="1956908" cy="2534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5757" y="2649435"/>
            <a:ext cx="262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Данила Изотов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–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российский спортсмен. </a:t>
            </a:r>
            <a:endParaRPr lang="ru-RU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22" y="4075331"/>
            <a:ext cx="2531997" cy="1687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5219" y="4272999"/>
            <a:ext cx="3645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Даниил Леонидович Андреев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– </a:t>
            </a:r>
          </a:p>
          <a:p>
            <a:r>
              <a:rPr lang="ru-RU" i="1" dirty="0">
                <a:solidFill>
                  <a:schemeClr val="tx2"/>
                </a:solidFill>
                <a:latin typeface="Book Antiqua" panose="02040602050305030304" pitchFamily="18" charset="0"/>
              </a:rPr>
              <a:t>русский поэт, писатель,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философ</a:t>
            </a:r>
            <a:r>
              <a:rPr lang="ru-RU" i="1" dirty="0">
                <a:solidFill>
                  <a:schemeClr val="tx2"/>
                </a:solidFill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52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8" y="1093031"/>
            <a:ext cx="2134391" cy="1560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7895" y="959371"/>
            <a:ext cx="2589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Даниил Ильченко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– </a:t>
            </a:r>
          </a:p>
          <a:p>
            <a:r>
              <a:rPr lang="ru-RU" i="1" dirty="0">
                <a:solidFill>
                  <a:schemeClr val="tx2"/>
                </a:solidFill>
                <a:latin typeface="Book Antiqua" panose="02040602050305030304" pitchFamily="18" charset="0"/>
              </a:rPr>
              <a:t>российский и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советский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актёр театра </a:t>
            </a:r>
            <a:r>
              <a:rPr lang="ru-RU" i="1" dirty="0">
                <a:solidFill>
                  <a:schemeClr val="tx2"/>
                </a:solidFill>
                <a:latin typeface="Book Antiqua" panose="02040602050305030304" pitchFamily="18" charset="0"/>
              </a:rPr>
              <a:t>и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кино.</a:t>
            </a:r>
            <a:endParaRPr lang="ru-RU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98" y="974360"/>
            <a:ext cx="2518347" cy="1678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2894" y="1813809"/>
            <a:ext cx="4046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Данила Козловский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– </a:t>
            </a:r>
          </a:p>
          <a:p>
            <a:r>
              <a:rPr lang="ru-RU" i="1" dirty="0">
                <a:solidFill>
                  <a:schemeClr val="tx2"/>
                </a:solidFill>
                <a:latin typeface="Book Antiqua" panose="02040602050305030304" pitchFamily="18" charset="0"/>
              </a:rPr>
              <a:t>российский актёр театра, </a:t>
            </a:r>
            <a:endParaRPr lang="ru-RU" i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кино </a:t>
            </a:r>
            <a:r>
              <a:rPr lang="ru-RU" i="1" dirty="0">
                <a:solidFill>
                  <a:schemeClr val="tx2"/>
                </a:solidFill>
                <a:latin typeface="Book Antiqua" panose="02040602050305030304" pitchFamily="18" charset="0"/>
              </a:rPr>
              <a:t>и телевидения, </a:t>
            </a:r>
            <a:endParaRPr lang="ru-RU" i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кинорежиссёр</a:t>
            </a:r>
            <a:r>
              <a:rPr lang="ru-RU" i="1" dirty="0">
                <a:solidFill>
                  <a:schemeClr val="tx2"/>
                </a:solidFill>
                <a:latin typeface="Book Antiqua" panose="02040602050305030304" pitchFamily="18" charset="0"/>
              </a:rPr>
              <a:t>, сценарист и продюсер.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3" y="3285537"/>
            <a:ext cx="1908747" cy="2937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7895" y="3551074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Даниил Хармс (</a:t>
            </a:r>
            <a:r>
              <a:rPr lang="ru-RU" b="1" i="1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Ювачёв</a:t>
            </a:r>
            <a:r>
              <a:rPr lang="ru-RU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)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–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писатель и поэт.</a:t>
            </a:r>
            <a:endParaRPr lang="ru-RU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18" y="3868576"/>
            <a:ext cx="2279506" cy="22263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8069" y="5026863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Даниил Страхов </a:t>
            </a:r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– 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актёр театра и кино.</a:t>
            </a:r>
            <a:endParaRPr lang="ru-RU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61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373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Тема Office</vt:lpstr>
      <vt:lpstr>Проект по русскому языку «Тайна моего имени»</vt:lpstr>
      <vt:lpstr>    Что такое имя?   По словарю В. И. Даля:   «Имя - это слово, которым зовут, означают особь, личность»    </vt:lpstr>
      <vt:lpstr>Изучением имен занимается особая наука, которая носит название ономастика и её раздел антропонимика.   Имя человека возникло очень давно. Ещё древние люди придумали способ выделять из толпы отдельного человека, обращаться к нему по имени.  В России вплоть до XVII века родители держали в секрете, как они назвали ребенка, пытаясь обмануть злых духов. Или ребенку давали два имени – одно было ложным, второе настоящим </vt:lpstr>
      <vt:lpstr>Моё имя – Данила.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«Тайна моего имени»</dc:title>
  <dc:creator>Наташа</dc:creator>
  <cp:lastModifiedBy>Наташа</cp:lastModifiedBy>
  <cp:revision>23</cp:revision>
  <dcterms:created xsi:type="dcterms:W3CDTF">2022-01-30T10:40:48Z</dcterms:created>
  <dcterms:modified xsi:type="dcterms:W3CDTF">2022-06-10T11:14:39Z</dcterms:modified>
</cp:coreProperties>
</file>