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9526-EE00-44E0-A3AC-1E506AD4D3A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AD880-5CA9-4213-B044-3BB77D3287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AD880-5CA9-4213-B044-3BB77D32875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AFF-CC98-4BF4-B410-604B3FD2A50E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BD71-EF98-47C2-943B-277C9A3A0F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AFF-CC98-4BF4-B410-604B3FD2A50E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BD71-EF98-47C2-943B-277C9A3A0F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AFF-CC98-4BF4-B410-604B3FD2A50E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BD71-EF98-47C2-943B-277C9A3A0F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AFF-CC98-4BF4-B410-604B3FD2A50E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BD71-EF98-47C2-943B-277C9A3A0F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AFF-CC98-4BF4-B410-604B3FD2A50E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BD71-EF98-47C2-943B-277C9A3A0F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AFF-CC98-4BF4-B410-604B3FD2A50E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BD71-EF98-47C2-943B-277C9A3A0F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AFF-CC98-4BF4-B410-604B3FD2A50E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BD71-EF98-47C2-943B-277C9A3A0F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AFF-CC98-4BF4-B410-604B3FD2A50E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BD71-EF98-47C2-943B-277C9A3A0F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AFF-CC98-4BF4-B410-604B3FD2A50E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BD71-EF98-47C2-943B-277C9A3A0F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AFF-CC98-4BF4-B410-604B3FD2A50E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BD71-EF98-47C2-943B-277C9A3A0F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AFF-CC98-4BF4-B410-604B3FD2A50E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BD71-EF98-47C2-943B-277C9A3A0F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2CAFF-CC98-4BF4-B410-604B3FD2A50E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8BD71-EF98-47C2-943B-277C9A3A0F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ОПРИЧНИНА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25 июля 1570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На широкую рыночную площадь в Москве, в Китае- городе, были введены 300 «опальных». К месту казни явился сам царь в полном вооружении свиты. Четыре часа  продолжалась расправа, казнены 116 человек. Печатник Иван </a:t>
            </a:r>
            <a:r>
              <a:rPr lang="ru-RU" dirty="0" err="1" smtClean="0"/>
              <a:t>Висковатый</a:t>
            </a:r>
            <a:r>
              <a:rPr lang="ru-RU" dirty="0" smtClean="0"/>
              <a:t>, отважившийся на объяснение с царем, убеждая прекратить кровопролитие, был разрезан на части живьем, казначей Никита Фуников бы заживо сварен в кипятке.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щадил сел и деревень, принадлежащих «опальным»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«В коломенских селах скончавшихся православных христиан, Ивановых людей, 20 человек, а имен их Бог весть».</a:t>
            </a:r>
          </a:p>
          <a:p>
            <a:pPr>
              <a:buNone/>
            </a:pPr>
            <a:r>
              <a:rPr lang="ru-RU" dirty="0" smtClean="0"/>
              <a:t>Или:</a:t>
            </a:r>
          </a:p>
          <a:p>
            <a:pPr>
              <a:buNone/>
            </a:pPr>
            <a:r>
              <a:rPr lang="ru-RU" dirty="0" smtClean="0"/>
              <a:t>«В Бежецком верху Ивановых людей 65 человек убито да 12 человек, скончавшихся ручным усечением, имена их ты, Господи, сам ведаешь»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опричнины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Усиление самодержавной власти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ликвидация последнего удельного князя Владимира Старицкого и новгородского самоуправления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Хозяйственный упадок страны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Поражение в Ливонской войне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Человеческие жертвы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февраля 1565 года- Иван </a:t>
            </a:r>
            <a:r>
              <a:rPr lang="en-US" dirty="0" smtClean="0"/>
              <a:t>IV</a:t>
            </a:r>
            <a:r>
              <a:rPr lang="ru-RU" dirty="0" smtClean="0"/>
              <a:t> объявил о разделении государства на опричнину и земщину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 опричнину отбирали «худородных» дворян. Из них было создано войско (около 5 тыс. человек). Каждый опричник клятвенно обещал разоблачить опасные замыслы, грозившие царю. Опричники носили черную одежду и привязывали к поясу некое подобие метлы как символ стремления «вымести» из страны измену. Чтобы обеспечить опричников землями, из опричнины насильственно выселялись бояре- вотчинники, дворяне, приказные люди.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wp.com/little-histories.org/wp-content/uploads/2015/10/32727590-original.jpg?fit=1200%2C750&amp;ss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tihi.ru/pics/2018/11/08/3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«Дело Ивана Петровича Фёдорова»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 1567 году царь вызвал во дворец боярина Ивана Петровича Фёдорова- одного из богатейших людей во всей державе, видного воеводу, отпрыска знатного боярского рода, пользовавшегося в народе авторитетом и уважением. Иван </a:t>
            </a:r>
            <a:r>
              <a:rPr lang="en-US" dirty="0" smtClean="0"/>
              <a:t>IV</a:t>
            </a:r>
            <a:r>
              <a:rPr lang="ru-RU" dirty="0" smtClean="0"/>
              <a:t> облачил его в царские одежды, посадил на трон и с притворным смирением приветствовал его как своего государя. Вдоволь натешившись, царь собственноручно заколол его ножом, считая виновным в организации заговора. По «делу» Фёдорова было уничтожено 370 человек.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s://www.sonar2050.org/storage/files/%D0%A1%D0%BE%D0%BD%D0%B0%D1%802050/%D0%9A%D0%B0%D0%BF%D0%B8%D0%A1%D0%BE%D1%86/9.jpg"/>
          <p:cNvSpPr>
            <a:spLocks noChangeAspect="1" noChangeArrowheads="1"/>
          </p:cNvSpPr>
          <p:nvPr/>
        </p:nvSpPr>
        <p:spPr bwMode="auto">
          <a:xfrm>
            <a:off x="155575" y="-2681288"/>
            <a:ext cx="8286750" cy="559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www.sonar2050.org/storage/files/%D0%A1%D0%BE%D0%BD%D0%B0%D1%802050/%D0%9A%D0%B0%D0%BF%D0%B8%D0%A1%D0%BE%D1%86/9.jpg"/>
          <p:cNvSpPr>
            <a:spLocks noChangeAspect="1" noChangeArrowheads="1"/>
          </p:cNvSpPr>
          <p:nvPr/>
        </p:nvSpPr>
        <p:spPr bwMode="auto">
          <a:xfrm>
            <a:off x="155575" y="-2681288"/>
            <a:ext cx="8286750" cy="559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www.sonar2050.org/storage/files/%D0%A1%D0%BE%D0%BD%D0%B0%D1%802050/%D0%9A%D0%B0%D0%BF%D0%B8%D0%A1%D0%BE%D1%86/9.jpg"/>
          <p:cNvSpPr>
            <a:spLocks noChangeAspect="1" noChangeArrowheads="1"/>
          </p:cNvSpPr>
          <p:nvPr/>
        </p:nvSpPr>
        <p:spPr bwMode="auto">
          <a:xfrm>
            <a:off x="155575" y="-2681288"/>
            <a:ext cx="8286750" cy="559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s://www.sonar2050.org/storage/files/%D0%A1%D0%BE%D0%BD%D0%B0%D1%802050/%D0%9A%D0%B0%D0%BF%D0%B8%D0%A1%D0%BE%D1%86/9.jpg"/>
          <p:cNvSpPr>
            <a:spLocks noChangeAspect="1" noChangeArrowheads="1"/>
          </p:cNvSpPr>
          <p:nvPr/>
        </p:nvSpPr>
        <p:spPr bwMode="auto">
          <a:xfrm>
            <a:off x="155575" y="-2681288"/>
            <a:ext cx="8286750" cy="559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0" cy="770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Декабрь 1569 года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 приказу Ивана </a:t>
            </a:r>
            <a:r>
              <a:rPr lang="en-US" dirty="0" smtClean="0"/>
              <a:t>IV</a:t>
            </a:r>
            <a:r>
              <a:rPr lang="ru-RU" dirty="0" smtClean="0"/>
              <a:t> принял яд его двоюродный брат, князь Владимир Андреевич Старицкий, второй по знатности человек во всей России после смерти самого царя. Вместе с ним были умерщвлены его семья, приближенные, слуги.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Митрополит Филипп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Долго беседовал с царем, пытаясь убедить упразднить опричнину, и затем произнес обличительную проповедь на богослужении в Успенском соборе в присутствии царя и свиты: «На Руси нет милосердия для невинных и праведных…»</a:t>
            </a:r>
          </a:p>
          <a:p>
            <a:pPr>
              <a:buNone/>
            </a:pPr>
            <a:r>
              <a:rPr lang="ru-RU" dirty="0" smtClean="0"/>
              <a:t>Он утверждал, что Бог взыщет с царя за «невинную кровь».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отвечал: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«Доселе я был кроток с тобой, митрополит, с твоими приверженцами и с моим царством. Теперь вы узнаете меня!»</a:t>
            </a:r>
          </a:p>
          <a:p>
            <a:pPr>
              <a:buNone/>
            </a:pPr>
            <a:r>
              <a:rPr lang="ru-RU" dirty="0" smtClean="0"/>
              <a:t>Он создал церковный собор, превратившийся в судебный процесс, на котором святителя обвинили в чародействе и порочной жизни. Митрополита лишили сана и заточили в монастыре. В декабре 1569 года он был тайно задушен в своей келье опричником </a:t>
            </a:r>
            <a:r>
              <a:rPr lang="ru-RU" dirty="0" err="1" smtClean="0"/>
              <a:t>Малютой</a:t>
            </a:r>
            <a:r>
              <a:rPr lang="ru-RU" dirty="0" smtClean="0"/>
              <a:t> Скуратовым.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484</Words>
  <Application>Microsoft Office PowerPoint</Application>
  <PresentationFormat>Экран (4:3)</PresentationFormat>
  <Paragraphs>26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ОПРИЧНИНА</vt:lpstr>
      <vt:lpstr>2 февраля 1565 года- Иван IV объявил о разделении государства на опричнину и земщину</vt:lpstr>
      <vt:lpstr>Слайд 3</vt:lpstr>
      <vt:lpstr>Слайд 4</vt:lpstr>
      <vt:lpstr>«Дело Ивана Петровича Фёдорова»</vt:lpstr>
      <vt:lpstr>Слайд 6</vt:lpstr>
      <vt:lpstr>Декабрь 1569 года </vt:lpstr>
      <vt:lpstr>Митрополит Филипп</vt:lpstr>
      <vt:lpstr>Иван отвечал:</vt:lpstr>
      <vt:lpstr>25 июля 1570 года</vt:lpstr>
      <vt:lpstr>Не щадил сел и деревень, принадлежащих «опальным»</vt:lpstr>
      <vt:lpstr>Итоги опричнины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ОПРИЧНИНА</dc:title>
  <dc:creator>Autogid 1</dc:creator>
  <cp:lastModifiedBy>Autogid 1</cp:lastModifiedBy>
  <cp:revision>4</cp:revision>
  <dcterms:created xsi:type="dcterms:W3CDTF">2021-11-17T16:11:00Z</dcterms:created>
  <dcterms:modified xsi:type="dcterms:W3CDTF">2021-11-17T16:44:15Z</dcterms:modified>
</cp:coreProperties>
</file>