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40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19"/>
  </p:notesMasterIdLst>
  <p:sldIdLst>
    <p:sldId id="272" r:id="rId2"/>
    <p:sldId id="256" r:id="rId3"/>
    <p:sldId id="257" r:id="rId4"/>
    <p:sldId id="258" r:id="rId5"/>
    <p:sldId id="271" r:id="rId6"/>
    <p:sldId id="274" r:id="rId7"/>
    <p:sldId id="273" r:id="rId8"/>
    <p:sldId id="275" r:id="rId9"/>
    <p:sldId id="277" r:id="rId10"/>
    <p:sldId id="276" r:id="rId11"/>
    <p:sldId id="278" r:id="rId12"/>
    <p:sldId id="279" r:id="rId13"/>
    <p:sldId id="281" r:id="rId14"/>
    <p:sldId id="282" r:id="rId15"/>
    <p:sldId id="284" r:id="rId16"/>
    <p:sldId id="285" r:id="rId17"/>
    <p:sldId id="28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80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A3E0D5-CF2E-49AB-9441-C692979A2BA2}" type="doc">
      <dgm:prSet loTypeId="urn:microsoft.com/office/officeart/2005/8/layout/list1" loCatId="list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8530A86E-3945-43FF-90AF-0B2C7D1BC0F3}">
      <dgm:prSet custT="1"/>
      <dgm:spPr/>
      <dgm:t>
        <a:bodyPr/>
        <a:lstStyle/>
        <a:p>
          <a:pPr rtl="0"/>
          <a:r>
            <a:rPr lang="ru-RU" sz="6600" b="1" dirty="0"/>
            <a:t>    ПЛАН</a:t>
          </a:r>
          <a:endParaRPr lang="ru-RU" sz="6600" dirty="0"/>
        </a:p>
      </dgm:t>
    </dgm:pt>
    <dgm:pt modelId="{CFB98817-A506-454C-9A31-BA22F9377AD0}" type="parTrans" cxnId="{A4163472-BE6F-4A44-98F5-71A595EB2652}">
      <dgm:prSet/>
      <dgm:spPr/>
      <dgm:t>
        <a:bodyPr/>
        <a:lstStyle/>
        <a:p>
          <a:endParaRPr lang="ru-RU"/>
        </a:p>
      </dgm:t>
    </dgm:pt>
    <dgm:pt modelId="{F1A856F5-DE2D-4696-95F7-C394948F269F}" type="sibTrans" cxnId="{A4163472-BE6F-4A44-98F5-71A595EB2652}">
      <dgm:prSet/>
      <dgm:spPr/>
      <dgm:t>
        <a:bodyPr/>
        <a:lstStyle/>
        <a:p>
          <a:endParaRPr lang="ru-RU"/>
        </a:p>
      </dgm:t>
    </dgm:pt>
    <dgm:pt modelId="{E40C0473-CEF6-462F-A350-46D415CCF411}">
      <dgm:prSet/>
      <dgm:spPr/>
      <dgm:t>
        <a:bodyPr/>
        <a:lstStyle/>
        <a:p>
          <a:pPr rtl="0"/>
          <a:r>
            <a:rPr lang="ru-RU" b="1" i="0" dirty="0">
              <a:latin typeface="Panton Light Caps" panose="00000500000000000000" pitchFamily="50" charset="-52"/>
            </a:rPr>
            <a:t>1 .  Актуальность вопроса</a:t>
          </a:r>
          <a:endParaRPr lang="ru-RU" i="0" dirty="0">
            <a:latin typeface="Panton Light Caps" panose="00000500000000000000" pitchFamily="50" charset="-52"/>
          </a:endParaRPr>
        </a:p>
      </dgm:t>
    </dgm:pt>
    <dgm:pt modelId="{4EDF60F8-16C6-4AF2-83EE-3449C1AE65E0}" type="parTrans" cxnId="{5AA43F00-DA07-4132-8105-4E70B2DFDC43}">
      <dgm:prSet/>
      <dgm:spPr/>
      <dgm:t>
        <a:bodyPr/>
        <a:lstStyle/>
        <a:p>
          <a:endParaRPr lang="ru-RU"/>
        </a:p>
      </dgm:t>
    </dgm:pt>
    <dgm:pt modelId="{693EE134-385D-4010-9537-2FBA75504166}" type="sibTrans" cxnId="{5AA43F00-DA07-4132-8105-4E70B2DFDC43}">
      <dgm:prSet/>
      <dgm:spPr/>
      <dgm:t>
        <a:bodyPr/>
        <a:lstStyle/>
        <a:p>
          <a:endParaRPr lang="ru-RU"/>
        </a:p>
      </dgm:t>
    </dgm:pt>
    <dgm:pt modelId="{9715EE89-4EB4-4231-B8F2-6B0D5FFFC854}">
      <dgm:prSet/>
      <dgm:spPr/>
      <dgm:t>
        <a:bodyPr/>
        <a:lstStyle/>
        <a:p>
          <a:pPr rtl="0"/>
          <a:r>
            <a:rPr lang="ru-RU" b="1" i="0" dirty="0">
              <a:latin typeface="Panton Light Caps" panose="00000500000000000000" pitchFamily="50" charset="-52"/>
            </a:rPr>
            <a:t>2.  Теоретическая часть</a:t>
          </a:r>
          <a:endParaRPr lang="ru-RU" i="0" dirty="0">
            <a:latin typeface="Panton Light Caps" panose="00000500000000000000" pitchFamily="50" charset="-52"/>
          </a:endParaRPr>
        </a:p>
      </dgm:t>
    </dgm:pt>
    <dgm:pt modelId="{A4C35CB3-E217-43BD-B898-88A2146C6DF9}" type="parTrans" cxnId="{F5EDBFC1-1D76-437C-A2C6-1117D694C684}">
      <dgm:prSet/>
      <dgm:spPr/>
      <dgm:t>
        <a:bodyPr/>
        <a:lstStyle/>
        <a:p>
          <a:endParaRPr lang="ru-RU"/>
        </a:p>
      </dgm:t>
    </dgm:pt>
    <dgm:pt modelId="{AAB46625-41A0-4C09-BAE7-5231ECC62974}" type="sibTrans" cxnId="{F5EDBFC1-1D76-437C-A2C6-1117D694C684}">
      <dgm:prSet/>
      <dgm:spPr/>
      <dgm:t>
        <a:bodyPr/>
        <a:lstStyle/>
        <a:p>
          <a:endParaRPr lang="ru-RU"/>
        </a:p>
      </dgm:t>
    </dgm:pt>
    <dgm:pt modelId="{625789E1-F980-4DE4-93B2-7D30FABE23E0}">
      <dgm:prSet/>
      <dgm:spPr/>
      <dgm:t>
        <a:bodyPr/>
        <a:lstStyle/>
        <a:p>
          <a:pPr rtl="0"/>
          <a:r>
            <a:rPr lang="ru-RU" b="1" i="0" dirty="0">
              <a:latin typeface="Panton Light Caps" panose="00000500000000000000" pitchFamily="50" charset="-52"/>
            </a:rPr>
            <a:t>3.  Практическая часть</a:t>
          </a:r>
          <a:endParaRPr lang="ru-RU" i="0" dirty="0">
            <a:latin typeface="Panton Light Caps" panose="00000500000000000000" pitchFamily="50" charset="-52"/>
          </a:endParaRPr>
        </a:p>
      </dgm:t>
    </dgm:pt>
    <dgm:pt modelId="{F499CCEA-2A90-4A15-8856-58701E9F84FB}" type="parTrans" cxnId="{02F29C8A-D12F-4616-8CFF-0741EBE1054E}">
      <dgm:prSet/>
      <dgm:spPr/>
      <dgm:t>
        <a:bodyPr/>
        <a:lstStyle/>
        <a:p>
          <a:endParaRPr lang="ru-RU"/>
        </a:p>
      </dgm:t>
    </dgm:pt>
    <dgm:pt modelId="{1B4B2A19-07E3-4054-B1C5-E660209D9FD1}" type="sibTrans" cxnId="{02F29C8A-D12F-4616-8CFF-0741EBE1054E}">
      <dgm:prSet/>
      <dgm:spPr/>
      <dgm:t>
        <a:bodyPr/>
        <a:lstStyle/>
        <a:p>
          <a:endParaRPr lang="ru-RU"/>
        </a:p>
      </dgm:t>
    </dgm:pt>
    <dgm:pt modelId="{AD334F45-F02B-4911-A4B3-2C169C2CACDD}">
      <dgm:prSet/>
      <dgm:spPr/>
      <dgm:t>
        <a:bodyPr/>
        <a:lstStyle/>
        <a:p>
          <a:pPr rtl="0"/>
          <a:r>
            <a:rPr lang="ru-RU" b="1" i="0" dirty="0">
              <a:latin typeface="Panton Light Caps" panose="00000500000000000000" pitchFamily="50" charset="-52"/>
            </a:rPr>
            <a:t>4.   Анализ полученных  результатов</a:t>
          </a:r>
          <a:endParaRPr lang="ru-RU" i="0" dirty="0">
            <a:latin typeface="Panton Light Caps" panose="00000500000000000000" pitchFamily="50" charset="-52"/>
          </a:endParaRPr>
        </a:p>
      </dgm:t>
    </dgm:pt>
    <dgm:pt modelId="{52DC29B2-D990-42EB-A47B-D31FCC5D9679}" type="parTrans" cxnId="{DD3392B1-96A3-4E06-9523-32E23AFD05F8}">
      <dgm:prSet/>
      <dgm:spPr/>
      <dgm:t>
        <a:bodyPr/>
        <a:lstStyle/>
        <a:p>
          <a:endParaRPr lang="ru-RU"/>
        </a:p>
      </dgm:t>
    </dgm:pt>
    <dgm:pt modelId="{37454B44-520B-4DD0-8997-CCA6A0A3E4F3}" type="sibTrans" cxnId="{DD3392B1-96A3-4E06-9523-32E23AFD05F8}">
      <dgm:prSet/>
      <dgm:spPr/>
      <dgm:t>
        <a:bodyPr/>
        <a:lstStyle/>
        <a:p>
          <a:endParaRPr lang="ru-RU"/>
        </a:p>
      </dgm:t>
    </dgm:pt>
    <dgm:pt modelId="{386C297E-A1E3-4F4F-AAE8-93A983A3932E}" type="pres">
      <dgm:prSet presAssocID="{81A3E0D5-CF2E-49AB-9441-C692979A2BA2}" presName="linear" presStyleCnt="0">
        <dgm:presLayoutVars>
          <dgm:dir/>
          <dgm:animLvl val="lvl"/>
          <dgm:resizeHandles val="exact"/>
        </dgm:presLayoutVars>
      </dgm:prSet>
      <dgm:spPr/>
    </dgm:pt>
    <dgm:pt modelId="{74BEB0FC-60B5-4DFE-88B7-1830626575EA}" type="pres">
      <dgm:prSet presAssocID="{8530A86E-3945-43FF-90AF-0B2C7D1BC0F3}" presName="parentLin" presStyleCnt="0"/>
      <dgm:spPr/>
    </dgm:pt>
    <dgm:pt modelId="{F0201A18-3FC4-49B0-8F0C-8F94299CBA03}" type="pres">
      <dgm:prSet presAssocID="{8530A86E-3945-43FF-90AF-0B2C7D1BC0F3}" presName="parentLeftMargin" presStyleLbl="node1" presStyleIdx="0" presStyleCnt="5"/>
      <dgm:spPr/>
    </dgm:pt>
    <dgm:pt modelId="{1E3EB3B1-D6AB-4E8A-99C2-09EE75E1A45A}" type="pres">
      <dgm:prSet presAssocID="{8530A86E-3945-43FF-90AF-0B2C7D1BC0F3}" presName="parentText" presStyleLbl="node1" presStyleIdx="0" presStyleCnt="5" custLinFactNeighborX="44">
        <dgm:presLayoutVars>
          <dgm:chMax val="0"/>
          <dgm:bulletEnabled val="1"/>
        </dgm:presLayoutVars>
      </dgm:prSet>
      <dgm:spPr/>
    </dgm:pt>
    <dgm:pt modelId="{67CABA92-FED1-4B76-A35A-7B73EE5C82A3}" type="pres">
      <dgm:prSet presAssocID="{8530A86E-3945-43FF-90AF-0B2C7D1BC0F3}" presName="negativeSpace" presStyleCnt="0"/>
      <dgm:spPr/>
    </dgm:pt>
    <dgm:pt modelId="{EBE58664-7EF1-4742-A23A-FD628FF5D1BD}" type="pres">
      <dgm:prSet presAssocID="{8530A86E-3945-43FF-90AF-0B2C7D1BC0F3}" presName="childText" presStyleLbl="conFgAcc1" presStyleIdx="0" presStyleCnt="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solidFill>
            <a:srgbClr val="FF0000"/>
          </a:solidFill>
        </a:ln>
      </dgm:spPr>
    </dgm:pt>
    <dgm:pt modelId="{F6BBD6D0-675A-4E3B-9854-4FF71D121FB9}" type="pres">
      <dgm:prSet presAssocID="{F1A856F5-DE2D-4696-95F7-C394948F269F}" presName="spaceBetweenRectangles" presStyleCnt="0"/>
      <dgm:spPr/>
    </dgm:pt>
    <dgm:pt modelId="{0CA944F6-A2B2-4608-B6D7-088378D84D15}" type="pres">
      <dgm:prSet presAssocID="{E40C0473-CEF6-462F-A350-46D415CCF411}" presName="parentLin" presStyleCnt="0"/>
      <dgm:spPr/>
    </dgm:pt>
    <dgm:pt modelId="{522EEE32-FE1E-4058-B60F-B49EE4B35B54}" type="pres">
      <dgm:prSet presAssocID="{E40C0473-CEF6-462F-A350-46D415CCF411}" presName="parentLeftMargin" presStyleLbl="node1" presStyleIdx="0" presStyleCnt="5"/>
      <dgm:spPr/>
    </dgm:pt>
    <dgm:pt modelId="{E6412D14-3E4D-43CF-99E6-1A646C7B1E14}" type="pres">
      <dgm:prSet presAssocID="{E40C0473-CEF6-462F-A350-46D415CCF41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F4E6131-919C-4749-890A-EAEC257AB006}" type="pres">
      <dgm:prSet presAssocID="{E40C0473-CEF6-462F-A350-46D415CCF411}" presName="negativeSpace" presStyleCnt="0"/>
      <dgm:spPr/>
    </dgm:pt>
    <dgm:pt modelId="{5A39C01A-28D1-4DD1-BF7A-1864284E01A0}" type="pres">
      <dgm:prSet presAssocID="{E40C0473-CEF6-462F-A350-46D415CCF411}" presName="childText" presStyleLbl="conFgAcc1" presStyleIdx="1" presStyleCnt="5">
        <dgm:presLayoutVars>
          <dgm:bulletEnabled val="1"/>
        </dgm:presLayoutVars>
      </dgm:prSet>
      <dgm:spPr/>
    </dgm:pt>
    <dgm:pt modelId="{A193DD91-C843-49BD-A9F1-C4FAD7DFE4C4}" type="pres">
      <dgm:prSet presAssocID="{693EE134-385D-4010-9537-2FBA75504166}" presName="spaceBetweenRectangles" presStyleCnt="0"/>
      <dgm:spPr/>
    </dgm:pt>
    <dgm:pt modelId="{210E26C4-5408-4A0A-BD60-94904FEE2A7B}" type="pres">
      <dgm:prSet presAssocID="{9715EE89-4EB4-4231-B8F2-6B0D5FFFC854}" presName="parentLin" presStyleCnt="0"/>
      <dgm:spPr/>
    </dgm:pt>
    <dgm:pt modelId="{67D99DFF-8FF1-41CF-9D74-F5AEFA15E301}" type="pres">
      <dgm:prSet presAssocID="{9715EE89-4EB4-4231-B8F2-6B0D5FFFC854}" presName="parentLeftMargin" presStyleLbl="node1" presStyleIdx="1" presStyleCnt="5"/>
      <dgm:spPr/>
    </dgm:pt>
    <dgm:pt modelId="{B00E46A7-8645-4F04-A560-7E99F60ABFF9}" type="pres">
      <dgm:prSet presAssocID="{9715EE89-4EB4-4231-B8F2-6B0D5FFFC85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BAC4FB4-FFD0-4095-B7F3-78B08C9DE1AD}" type="pres">
      <dgm:prSet presAssocID="{9715EE89-4EB4-4231-B8F2-6B0D5FFFC854}" presName="negativeSpace" presStyleCnt="0"/>
      <dgm:spPr/>
    </dgm:pt>
    <dgm:pt modelId="{50811F97-5A1E-4C0D-8233-439DE1FC29EE}" type="pres">
      <dgm:prSet presAssocID="{9715EE89-4EB4-4231-B8F2-6B0D5FFFC854}" presName="childText" presStyleLbl="conFgAcc1" presStyleIdx="2" presStyleCnt="5">
        <dgm:presLayoutVars>
          <dgm:bulletEnabled val="1"/>
        </dgm:presLayoutVars>
      </dgm:prSet>
      <dgm:spPr/>
    </dgm:pt>
    <dgm:pt modelId="{E46BDA05-A657-4B79-83B8-1200690C5014}" type="pres">
      <dgm:prSet presAssocID="{AAB46625-41A0-4C09-BAE7-5231ECC62974}" presName="spaceBetweenRectangles" presStyleCnt="0"/>
      <dgm:spPr/>
    </dgm:pt>
    <dgm:pt modelId="{2DE24495-54E3-4F4D-B5A0-395A19893478}" type="pres">
      <dgm:prSet presAssocID="{625789E1-F980-4DE4-93B2-7D30FABE23E0}" presName="parentLin" presStyleCnt="0"/>
      <dgm:spPr/>
    </dgm:pt>
    <dgm:pt modelId="{8A102B2B-7A80-43FA-BE8B-5F155B7B2EC6}" type="pres">
      <dgm:prSet presAssocID="{625789E1-F980-4DE4-93B2-7D30FABE23E0}" presName="parentLeftMargin" presStyleLbl="node1" presStyleIdx="2" presStyleCnt="5"/>
      <dgm:spPr/>
    </dgm:pt>
    <dgm:pt modelId="{D9A00A96-B358-4139-828E-7F07F97652C1}" type="pres">
      <dgm:prSet presAssocID="{625789E1-F980-4DE4-93B2-7D30FABE23E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0D9A2F5-539B-45D2-8C4A-D4B4A9F033DD}" type="pres">
      <dgm:prSet presAssocID="{625789E1-F980-4DE4-93B2-7D30FABE23E0}" presName="negativeSpace" presStyleCnt="0"/>
      <dgm:spPr/>
    </dgm:pt>
    <dgm:pt modelId="{A0B7FD44-E652-48FA-9C3A-F9D536DF1EDE}" type="pres">
      <dgm:prSet presAssocID="{625789E1-F980-4DE4-93B2-7D30FABE23E0}" presName="childText" presStyleLbl="conFgAcc1" presStyleIdx="3" presStyleCnt="5">
        <dgm:presLayoutVars>
          <dgm:bulletEnabled val="1"/>
        </dgm:presLayoutVars>
      </dgm:prSet>
      <dgm:spPr/>
    </dgm:pt>
    <dgm:pt modelId="{F3818CA0-AF17-4B3E-9836-D5C27AFAAA15}" type="pres">
      <dgm:prSet presAssocID="{1B4B2A19-07E3-4054-B1C5-E660209D9FD1}" presName="spaceBetweenRectangles" presStyleCnt="0"/>
      <dgm:spPr/>
    </dgm:pt>
    <dgm:pt modelId="{3DA87821-3E4C-4A71-8100-A819FF00EB5D}" type="pres">
      <dgm:prSet presAssocID="{AD334F45-F02B-4911-A4B3-2C169C2CACDD}" presName="parentLin" presStyleCnt="0"/>
      <dgm:spPr/>
    </dgm:pt>
    <dgm:pt modelId="{7D9F2EF7-4B83-48F5-B75D-C7D1BD4B6313}" type="pres">
      <dgm:prSet presAssocID="{AD334F45-F02B-4911-A4B3-2C169C2CACDD}" presName="parentLeftMargin" presStyleLbl="node1" presStyleIdx="3" presStyleCnt="5"/>
      <dgm:spPr/>
    </dgm:pt>
    <dgm:pt modelId="{39025FFC-C91B-42F2-85F4-AF308179A32F}" type="pres">
      <dgm:prSet presAssocID="{AD334F45-F02B-4911-A4B3-2C169C2CACDD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8E9FC993-26C1-415A-8301-C9EE1062B036}" type="pres">
      <dgm:prSet presAssocID="{AD334F45-F02B-4911-A4B3-2C169C2CACDD}" presName="negativeSpace" presStyleCnt="0"/>
      <dgm:spPr/>
    </dgm:pt>
    <dgm:pt modelId="{5BCCD72A-4E6A-4B18-9B42-5F259EA2D1EB}" type="pres">
      <dgm:prSet presAssocID="{AD334F45-F02B-4911-A4B3-2C169C2CACD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AA43F00-DA07-4132-8105-4E70B2DFDC43}" srcId="{81A3E0D5-CF2E-49AB-9441-C692979A2BA2}" destId="{E40C0473-CEF6-462F-A350-46D415CCF411}" srcOrd="1" destOrd="0" parTransId="{4EDF60F8-16C6-4AF2-83EE-3449C1AE65E0}" sibTransId="{693EE134-385D-4010-9537-2FBA75504166}"/>
    <dgm:cxn modelId="{81C0EE22-628D-4156-A1D3-A12EB169F470}" type="presOf" srcId="{E40C0473-CEF6-462F-A350-46D415CCF411}" destId="{E6412D14-3E4D-43CF-99E6-1A646C7B1E14}" srcOrd="1" destOrd="0" presId="urn:microsoft.com/office/officeart/2005/8/layout/list1"/>
    <dgm:cxn modelId="{85E8FC27-520D-493F-9168-F04E012BACD9}" type="presOf" srcId="{81A3E0D5-CF2E-49AB-9441-C692979A2BA2}" destId="{386C297E-A1E3-4F4F-AAE8-93A983A3932E}" srcOrd="0" destOrd="0" presId="urn:microsoft.com/office/officeart/2005/8/layout/list1"/>
    <dgm:cxn modelId="{BEB67F61-DBE2-427C-A0D4-560B842C8C5B}" type="presOf" srcId="{AD334F45-F02B-4911-A4B3-2C169C2CACDD}" destId="{7D9F2EF7-4B83-48F5-B75D-C7D1BD4B6313}" srcOrd="0" destOrd="0" presId="urn:microsoft.com/office/officeart/2005/8/layout/list1"/>
    <dgm:cxn modelId="{7A08C06D-17E8-4131-8BCF-1FD833553ADA}" type="presOf" srcId="{AD334F45-F02B-4911-A4B3-2C169C2CACDD}" destId="{39025FFC-C91B-42F2-85F4-AF308179A32F}" srcOrd="1" destOrd="0" presId="urn:microsoft.com/office/officeart/2005/8/layout/list1"/>
    <dgm:cxn modelId="{A4163472-BE6F-4A44-98F5-71A595EB2652}" srcId="{81A3E0D5-CF2E-49AB-9441-C692979A2BA2}" destId="{8530A86E-3945-43FF-90AF-0B2C7D1BC0F3}" srcOrd="0" destOrd="0" parTransId="{CFB98817-A506-454C-9A31-BA22F9377AD0}" sibTransId="{F1A856F5-DE2D-4696-95F7-C394948F269F}"/>
    <dgm:cxn modelId="{CA765278-A5FD-49DF-B861-D7A8E6BC210B}" type="presOf" srcId="{9715EE89-4EB4-4231-B8F2-6B0D5FFFC854}" destId="{67D99DFF-8FF1-41CF-9D74-F5AEFA15E301}" srcOrd="0" destOrd="0" presId="urn:microsoft.com/office/officeart/2005/8/layout/list1"/>
    <dgm:cxn modelId="{C763E287-1712-499C-ACEA-948ECA310BBD}" type="presOf" srcId="{625789E1-F980-4DE4-93B2-7D30FABE23E0}" destId="{8A102B2B-7A80-43FA-BE8B-5F155B7B2EC6}" srcOrd="0" destOrd="0" presId="urn:microsoft.com/office/officeart/2005/8/layout/list1"/>
    <dgm:cxn modelId="{02F29C8A-D12F-4616-8CFF-0741EBE1054E}" srcId="{81A3E0D5-CF2E-49AB-9441-C692979A2BA2}" destId="{625789E1-F980-4DE4-93B2-7D30FABE23E0}" srcOrd="3" destOrd="0" parTransId="{F499CCEA-2A90-4A15-8856-58701E9F84FB}" sibTransId="{1B4B2A19-07E3-4054-B1C5-E660209D9FD1}"/>
    <dgm:cxn modelId="{DD3392B1-96A3-4E06-9523-32E23AFD05F8}" srcId="{81A3E0D5-CF2E-49AB-9441-C692979A2BA2}" destId="{AD334F45-F02B-4911-A4B3-2C169C2CACDD}" srcOrd="4" destOrd="0" parTransId="{52DC29B2-D990-42EB-A47B-D31FCC5D9679}" sibTransId="{37454B44-520B-4DD0-8997-CCA6A0A3E4F3}"/>
    <dgm:cxn modelId="{BF4C2FBF-E0B6-4658-B585-B805D3C550B4}" type="presOf" srcId="{9715EE89-4EB4-4231-B8F2-6B0D5FFFC854}" destId="{B00E46A7-8645-4F04-A560-7E99F60ABFF9}" srcOrd="1" destOrd="0" presId="urn:microsoft.com/office/officeart/2005/8/layout/list1"/>
    <dgm:cxn modelId="{36215CBF-DD09-418B-A23B-ABF1E4B0D40A}" type="presOf" srcId="{8530A86E-3945-43FF-90AF-0B2C7D1BC0F3}" destId="{1E3EB3B1-D6AB-4E8A-99C2-09EE75E1A45A}" srcOrd="1" destOrd="0" presId="urn:microsoft.com/office/officeart/2005/8/layout/list1"/>
    <dgm:cxn modelId="{F5EDBFC1-1D76-437C-A2C6-1117D694C684}" srcId="{81A3E0D5-CF2E-49AB-9441-C692979A2BA2}" destId="{9715EE89-4EB4-4231-B8F2-6B0D5FFFC854}" srcOrd="2" destOrd="0" parTransId="{A4C35CB3-E217-43BD-B898-88A2146C6DF9}" sibTransId="{AAB46625-41A0-4C09-BAE7-5231ECC62974}"/>
    <dgm:cxn modelId="{A3D7C0D6-BDE1-459E-85B8-2B4C87EB1906}" type="presOf" srcId="{8530A86E-3945-43FF-90AF-0B2C7D1BC0F3}" destId="{F0201A18-3FC4-49B0-8F0C-8F94299CBA03}" srcOrd="0" destOrd="0" presId="urn:microsoft.com/office/officeart/2005/8/layout/list1"/>
    <dgm:cxn modelId="{224CD8DD-EA49-424C-A86F-E0FD13453010}" type="presOf" srcId="{E40C0473-CEF6-462F-A350-46D415CCF411}" destId="{522EEE32-FE1E-4058-B60F-B49EE4B35B54}" srcOrd="0" destOrd="0" presId="urn:microsoft.com/office/officeart/2005/8/layout/list1"/>
    <dgm:cxn modelId="{02E9AFE0-B326-45C5-8BF4-B88FB5B11793}" type="presOf" srcId="{625789E1-F980-4DE4-93B2-7D30FABE23E0}" destId="{D9A00A96-B358-4139-828E-7F07F97652C1}" srcOrd="1" destOrd="0" presId="urn:microsoft.com/office/officeart/2005/8/layout/list1"/>
    <dgm:cxn modelId="{86E4EF92-A423-4356-B831-A038BCD357EF}" type="presParOf" srcId="{386C297E-A1E3-4F4F-AAE8-93A983A3932E}" destId="{74BEB0FC-60B5-4DFE-88B7-1830626575EA}" srcOrd="0" destOrd="0" presId="urn:microsoft.com/office/officeart/2005/8/layout/list1"/>
    <dgm:cxn modelId="{CB496BE1-7DFA-4A9F-95F9-60C065B348C0}" type="presParOf" srcId="{74BEB0FC-60B5-4DFE-88B7-1830626575EA}" destId="{F0201A18-3FC4-49B0-8F0C-8F94299CBA03}" srcOrd="0" destOrd="0" presId="urn:microsoft.com/office/officeart/2005/8/layout/list1"/>
    <dgm:cxn modelId="{1D98DAB0-E6A1-47F9-BAE1-D25C8D1F8DA6}" type="presParOf" srcId="{74BEB0FC-60B5-4DFE-88B7-1830626575EA}" destId="{1E3EB3B1-D6AB-4E8A-99C2-09EE75E1A45A}" srcOrd="1" destOrd="0" presId="urn:microsoft.com/office/officeart/2005/8/layout/list1"/>
    <dgm:cxn modelId="{19B2B586-12FE-41B2-AAAE-21C5FD900B7F}" type="presParOf" srcId="{386C297E-A1E3-4F4F-AAE8-93A983A3932E}" destId="{67CABA92-FED1-4B76-A35A-7B73EE5C82A3}" srcOrd="1" destOrd="0" presId="urn:microsoft.com/office/officeart/2005/8/layout/list1"/>
    <dgm:cxn modelId="{7097435E-1EB4-4E42-8780-2F47440A51AE}" type="presParOf" srcId="{386C297E-A1E3-4F4F-AAE8-93A983A3932E}" destId="{EBE58664-7EF1-4742-A23A-FD628FF5D1BD}" srcOrd="2" destOrd="0" presId="urn:microsoft.com/office/officeart/2005/8/layout/list1"/>
    <dgm:cxn modelId="{B59130B5-5D69-4409-A5BE-003A43D2F22A}" type="presParOf" srcId="{386C297E-A1E3-4F4F-AAE8-93A983A3932E}" destId="{F6BBD6D0-675A-4E3B-9854-4FF71D121FB9}" srcOrd="3" destOrd="0" presId="urn:microsoft.com/office/officeart/2005/8/layout/list1"/>
    <dgm:cxn modelId="{64EDBAEF-4016-4BAC-85D4-A369AB7C1096}" type="presParOf" srcId="{386C297E-A1E3-4F4F-AAE8-93A983A3932E}" destId="{0CA944F6-A2B2-4608-B6D7-088378D84D15}" srcOrd="4" destOrd="0" presId="urn:microsoft.com/office/officeart/2005/8/layout/list1"/>
    <dgm:cxn modelId="{11ED81E5-2944-4699-8D64-A7ABAC6ED87D}" type="presParOf" srcId="{0CA944F6-A2B2-4608-B6D7-088378D84D15}" destId="{522EEE32-FE1E-4058-B60F-B49EE4B35B54}" srcOrd="0" destOrd="0" presId="urn:microsoft.com/office/officeart/2005/8/layout/list1"/>
    <dgm:cxn modelId="{13D7AB30-E77C-4B9B-940B-D065351680DC}" type="presParOf" srcId="{0CA944F6-A2B2-4608-B6D7-088378D84D15}" destId="{E6412D14-3E4D-43CF-99E6-1A646C7B1E14}" srcOrd="1" destOrd="0" presId="urn:microsoft.com/office/officeart/2005/8/layout/list1"/>
    <dgm:cxn modelId="{C2402AB5-906E-44B4-B9D1-D72971CE290A}" type="presParOf" srcId="{386C297E-A1E3-4F4F-AAE8-93A983A3932E}" destId="{8F4E6131-919C-4749-890A-EAEC257AB006}" srcOrd="5" destOrd="0" presId="urn:microsoft.com/office/officeart/2005/8/layout/list1"/>
    <dgm:cxn modelId="{49B22E6A-AA4D-4EEB-8380-236CC3575A2A}" type="presParOf" srcId="{386C297E-A1E3-4F4F-AAE8-93A983A3932E}" destId="{5A39C01A-28D1-4DD1-BF7A-1864284E01A0}" srcOrd="6" destOrd="0" presId="urn:microsoft.com/office/officeart/2005/8/layout/list1"/>
    <dgm:cxn modelId="{12B98A55-2C86-48F9-AD7B-6BF3849D6186}" type="presParOf" srcId="{386C297E-A1E3-4F4F-AAE8-93A983A3932E}" destId="{A193DD91-C843-49BD-A9F1-C4FAD7DFE4C4}" srcOrd="7" destOrd="0" presId="urn:microsoft.com/office/officeart/2005/8/layout/list1"/>
    <dgm:cxn modelId="{524D036D-4D80-4AA1-97AF-68B896D341CB}" type="presParOf" srcId="{386C297E-A1E3-4F4F-AAE8-93A983A3932E}" destId="{210E26C4-5408-4A0A-BD60-94904FEE2A7B}" srcOrd="8" destOrd="0" presId="urn:microsoft.com/office/officeart/2005/8/layout/list1"/>
    <dgm:cxn modelId="{B85D285E-E06E-4210-B4D9-06A27836FD53}" type="presParOf" srcId="{210E26C4-5408-4A0A-BD60-94904FEE2A7B}" destId="{67D99DFF-8FF1-41CF-9D74-F5AEFA15E301}" srcOrd="0" destOrd="0" presId="urn:microsoft.com/office/officeart/2005/8/layout/list1"/>
    <dgm:cxn modelId="{B3B799B7-7682-4D78-A8DF-DB3ABAEF2F5A}" type="presParOf" srcId="{210E26C4-5408-4A0A-BD60-94904FEE2A7B}" destId="{B00E46A7-8645-4F04-A560-7E99F60ABFF9}" srcOrd="1" destOrd="0" presId="urn:microsoft.com/office/officeart/2005/8/layout/list1"/>
    <dgm:cxn modelId="{35F73854-B8C0-4278-9904-0E2099560A8B}" type="presParOf" srcId="{386C297E-A1E3-4F4F-AAE8-93A983A3932E}" destId="{6BAC4FB4-FFD0-4095-B7F3-78B08C9DE1AD}" srcOrd="9" destOrd="0" presId="urn:microsoft.com/office/officeart/2005/8/layout/list1"/>
    <dgm:cxn modelId="{B82757C6-4880-4516-92A3-6FD8A76D43DD}" type="presParOf" srcId="{386C297E-A1E3-4F4F-AAE8-93A983A3932E}" destId="{50811F97-5A1E-4C0D-8233-439DE1FC29EE}" srcOrd="10" destOrd="0" presId="urn:microsoft.com/office/officeart/2005/8/layout/list1"/>
    <dgm:cxn modelId="{38EA420B-0DA2-43A5-A0CA-DFB3FE082014}" type="presParOf" srcId="{386C297E-A1E3-4F4F-AAE8-93A983A3932E}" destId="{E46BDA05-A657-4B79-83B8-1200690C5014}" srcOrd="11" destOrd="0" presId="urn:microsoft.com/office/officeart/2005/8/layout/list1"/>
    <dgm:cxn modelId="{B36D7F6D-F41B-46CB-84BE-A0BFA01E4A22}" type="presParOf" srcId="{386C297E-A1E3-4F4F-AAE8-93A983A3932E}" destId="{2DE24495-54E3-4F4D-B5A0-395A19893478}" srcOrd="12" destOrd="0" presId="urn:microsoft.com/office/officeart/2005/8/layout/list1"/>
    <dgm:cxn modelId="{5D7957B0-B51E-456C-ACD1-AFE0C63A4951}" type="presParOf" srcId="{2DE24495-54E3-4F4D-B5A0-395A19893478}" destId="{8A102B2B-7A80-43FA-BE8B-5F155B7B2EC6}" srcOrd="0" destOrd="0" presId="urn:microsoft.com/office/officeart/2005/8/layout/list1"/>
    <dgm:cxn modelId="{6995DDDA-424D-4786-8607-5DAF639A19C1}" type="presParOf" srcId="{2DE24495-54E3-4F4D-B5A0-395A19893478}" destId="{D9A00A96-B358-4139-828E-7F07F97652C1}" srcOrd="1" destOrd="0" presId="urn:microsoft.com/office/officeart/2005/8/layout/list1"/>
    <dgm:cxn modelId="{DD23DF4B-C44F-452D-8C88-4B64790E02D2}" type="presParOf" srcId="{386C297E-A1E3-4F4F-AAE8-93A983A3932E}" destId="{30D9A2F5-539B-45D2-8C4A-D4B4A9F033DD}" srcOrd="13" destOrd="0" presId="urn:microsoft.com/office/officeart/2005/8/layout/list1"/>
    <dgm:cxn modelId="{5C011D44-679F-4925-A9FE-F5E3221209FE}" type="presParOf" srcId="{386C297E-A1E3-4F4F-AAE8-93A983A3932E}" destId="{A0B7FD44-E652-48FA-9C3A-F9D536DF1EDE}" srcOrd="14" destOrd="0" presId="urn:microsoft.com/office/officeart/2005/8/layout/list1"/>
    <dgm:cxn modelId="{3463525C-916B-47DA-A75B-8E447AC79B10}" type="presParOf" srcId="{386C297E-A1E3-4F4F-AAE8-93A983A3932E}" destId="{F3818CA0-AF17-4B3E-9836-D5C27AFAAA15}" srcOrd="15" destOrd="0" presId="urn:microsoft.com/office/officeart/2005/8/layout/list1"/>
    <dgm:cxn modelId="{5045CEAE-DFE1-45B3-958B-35E8E410B99D}" type="presParOf" srcId="{386C297E-A1E3-4F4F-AAE8-93A983A3932E}" destId="{3DA87821-3E4C-4A71-8100-A819FF00EB5D}" srcOrd="16" destOrd="0" presId="urn:microsoft.com/office/officeart/2005/8/layout/list1"/>
    <dgm:cxn modelId="{E03F9C56-13DE-497A-8702-6DDFA59D9723}" type="presParOf" srcId="{3DA87821-3E4C-4A71-8100-A819FF00EB5D}" destId="{7D9F2EF7-4B83-48F5-B75D-C7D1BD4B6313}" srcOrd="0" destOrd="0" presId="urn:microsoft.com/office/officeart/2005/8/layout/list1"/>
    <dgm:cxn modelId="{942CEF70-3230-4B39-A915-E0495137C773}" type="presParOf" srcId="{3DA87821-3E4C-4A71-8100-A819FF00EB5D}" destId="{39025FFC-C91B-42F2-85F4-AF308179A32F}" srcOrd="1" destOrd="0" presId="urn:microsoft.com/office/officeart/2005/8/layout/list1"/>
    <dgm:cxn modelId="{09674F50-1B4A-4CF7-8F15-EF1216157E49}" type="presParOf" srcId="{386C297E-A1E3-4F4F-AAE8-93A983A3932E}" destId="{8E9FC993-26C1-415A-8301-C9EE1062B036}" srcOrd="17" destOrd="0" presId="urn:microsoft.com/office/officeart/2005/8/layout/list1"/>
    <dgm:cxn modelId="{CCBC8F48-D889-431E-90CB-E82E363E228B}" type="presParOf" srcId="{386C297E-A1E3-4F4F-AAE8-93A983A3932E}" destId="{5BCCD72A-4E6A-4B18-9B42-5F259EA2D1E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4C17C7-ED33-4201-8B4D-7680C433A570}" type="doc">
      <dgm:prSet loTypeId="urn:microsoft.com/office/officeart/2005/8/layout/hierarchy2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1A9D9B2-83D2-4371-84F7-6A3A9FA6A40C}">
      <dgm:prSet/>
      <dgm:spPr/>
      <dgm:t>
        <a:bodyPr/>
        <a:lstStyle/>
        <a:p>
          <a:pPr rtl="0"/>
          <a:r>
            <a:rPr lang="ru-RU" dirty="0">
              <a:latin typeface="Panton Black Caps" panose="00000500000000000000" pitchFamily="50" charset="-52"/>
            </a:rPr>
            <a:t>Актуальность вопроса</a:t>
          </a:r>
        </a:p>
      </dgm:t>
    </dgm:pt>
    <dgm:pt modelId="{6D8A792F-1B51-4E95-8B75-00FE0F6D4158}" type="parTrans" cxnId="{EB8E0170-8BDC-4948-B650-14EBFEEFD6AE}">
      <dgm:prSet/>
      <dgm:spPr/>
      <dgm:t>
        <a:bodyPr/>
        <a:lstStyle/>
        <a:p>
          <a:endParaRPr lang="ru-RU"/>
        </a:p>
      </dgm:t>
    </dgm:pt>
    <dgm:pt modelId="{F4195F02-707D-4663-BB88-36A017C7B878}" type="sibTrans" cxnId="{EB8E0170-8BDC-4948-B650-14EBFEEFD6AE}">
      <dgm:prSet/>
      <dgm:spPr/>
      <dgm:t>
        <a:bodyPr/>
        <a:lstStyle/>
        <a:p>
          <a:endParaRPr lang="ru-RU"/>
        </a:p>
      </dgm:t>
    </dgm:pt>
    <dgm:pt modelId="{3B2AAD15-5F51-4BC7-BEDD-DDBD35BF63C2}">
      <dgm:prSet custT="1"/>
      <dgm:spPr/>
      <dgm:t>
        <a:bodyPr/>
        <a:lstStyle/>
        <a:p>
          <a:pPr rtl="0"/>
          <a:r>
            <a:rPr lang="ru-RU" sz="2000" b="1" dirty="0">
              <a:solidFill>
                <a:srgbClr val="002060"/>
              </a:solidFill>
              <a:latin typeface="Panton Black Caps" panose="00000500000000000000" pitchFamily="50" charset="-52"/>
            </a:rPr>
            <a:t>Цели исследования</a:t>
          </a:r>
          <a:endParaRPr lang="ru-RU" sz="2000" dirty="0">
            <a:solidFill>
              <a:srgbClr val="002060"/>
            </a:solidFill>
            <a:latin typeface="Panton Black Caps" panose="00000500000000000000" pitchFamily="50" charset="-52"/>
          </a:endParaRPr>
        </a:p>
      </dgm:t>
    </dgm:pt>
    <dgm:pt modelId="{2519EE4D-4D37-4AA0-B0BD-F7B1E71C6D06}" type="parTrans" cxnId="{5A3CC26E-A3F0-4F76-91DF-483D72D47FDA}">
      <dgm:prSet/>
      <dgm:spPr/>
      <dgm:t>
        <a:bodyPr/>
        <a:lstStyle/>
        <a:p>
          <a:endParaRPr lang="ru-RU"/>
        </a:p>
      </dgm:t>
    </dgm:pt>
    <dgm:pt modelId="{8D736D7A-51A8-4165-9200-FDCD2B804B3D}" type="sibTrans" cxnId="{5A3CC26E-A3F0-4F76-91DF-483D72D47FDA}">
      <dgm:prSet/>
      <dgm:spPr>
        <a:gradFill rotWithShape="0">
          <a:gsLst>
            <a:gs pos="0">
              <a:schemeClr val="accent1">
                <a:tint val="50000"/>
                <a:hueOff val="164019"/>
                <a:satOff val="-6818"/>
                <a:lumOff val="226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tint val="50000"/>
                <a:hueOff val="164019"/>
                <a:satOff val="-6818"/>
                <a:lumOff val="226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8B538496-6179-496A-9552-48DFAED1B20F}">
      <dgm:prSet custT="1"/>
      <dgm:spPr>
        <a:scene3d>
          <a:camera prst="orthographicFront"/>
          <a:lightRig rig="threePt" dir="t"/>
        </a:scene3d>
        <a:sp3d>
          <a:contourClr>
            <a:schemeClr val="bg1"/>
          </a:contourClr>
        </a:sp3d>
      </dgm:spPr>
      <dgm:t>
        <a:bodyPr/>
        <a:lstStyle/>
        <a:p>
          <a:pPr rtl="0"/>
          <a:r>
            <a:rPr lang="ru-RU" sz="2000" b="1" i="0" dirty="0">
              <a:solidFill>
                <a:srgbClr val="002060"/>
              </a:solidFill>
              <a:latin typeface="Panton Black Caps" panose="00000500000000000000" pitchFamily="50" charset="-52"/>
            </a:rPr>
            <a:t>Задачи</a:t>
          </a:r>
          <a:r>
            <a:rPr lang="ru-RU" sz="2900" b="1" i="0" dirty="0">
              <a:solidFill>
                <a:srgbClr val="002060"/>
              </a:solidFill>
              <a:latin typeface="Panton Black Caps" panose="00000500000000000000" pitchFamily="50" charset="-52"/>
            </a:rPr>
            <a:t> </a:t>
          </a:r>
          <a:r>
            <a:rPr lang="ru-RU" sz="2000" b="1" i="0" dirty="0">
              <a:solidFill>
                <a:srgbClr val="002060"/>
              </a:solidFill>
              <a:latin typeface="Panton Black Caps" panose="00000500000000000000" pitchFamily="50" charset="-52"/>
            </a:rPr>
            <a:t>исследования</a:t>
          </a:r>
        </a:p>
      </dgm:t>
    </dgm:pt>
    <dgm:pt modelId="{CEA14A28-ED3A-44EC-A6C2-B95F24B48CA7}" type="parTrans" cxnId="{FF472646-70B6-457A-ABF8-4DB17CFA03D5}">
      <dgm:prSet/>
      <dgm:spPr/>
      <dgm:t>
        <a:bodyPr/>
        <a:lstStyle/>
        <a:p>
          <a:endParaRPr lang="ru-RU"/>
        </a:p>
      </dgm:t>
    </dgm:pt>
    <dgm:pt modelId="{4B1F3A60-ABBA-4BBF-B5B0-44A2C702F24C}" type="sibTrans" cxnId="{FF472646-70B6-457A-ABF8-4DB17CFA03D5}">
      <dgm:prSet/>
      <dgm:spPr/>
      <dgm:t>
        <a:bodyPr/>
        <a:lstStyle/>
        <a:p>
          <a:endParaRPr lang="ru-RU"/>
        </a:p>
      </dgm:t>
    </dgm:pt>
    <dgm:pt modelId="{B162C3F5-21AE-46FE-A081-AD1410A18D91}">
      <dgm:prSet custT="1"/>
      <dgm:spPr/>
      <dgm:t>
        <a:bodyPr/>
        <a:lstStyle/>
        <a:p>
          <a:pPr rtl="0"/>
          <a:r>
            <a:rPr lang="ru-RU" sz="2000" b="1" dirty="0">
              <a:solidFill>
                <a:srgbClr val="002060"/>
              </a:solidFill>
              <a:latin typeface="Panton Black Caps" panose="00000500000000000000" pitchFamily="50" charset="-52"/>
            </a:rPr>
            <a:t>Определение проблемы</a:t>
          </a:r>
          <a:endParaRPr lang="ru-RU" sz="2000" dirty="0">
            <a:solidFill>
              <a:srgbClr val="002060"/>
            </a:solidFill>
            <a:latin typeface="Panton Black Caps" panose="00000500000000000000" pitchFamily="50" charset="-52"/>
          </a:endParaRPr>
        </a:p>
      </dgm:t>
    </dgm:pt>
    <dgm:pt modelId="{05814714-67EB-4252-8AEF-426F52676DCE}" type="parTrans" cxnId="{732B4342-F023-4782-80A7-5E5D0DCFDA26}">
      <dgm:prSet/>
      <dgm:spPr/>
      <dgm:t>
        <a:bodyPr/>
        <a:lstStyle/>
        <a:p>
          <a:endParaRPr lang="ru-RU"/>
        </a:p>
      </dgm:t>
    </dgm:pt>
    <dgm:pt modelId="{1D55A2C8-5C2A-40EF-B308-84811C6A1399}" type="sibTrans" cxnId="{732B4342-F023-4782-80A7-5E5D0DCFDA26}">
      <dgm:prSet/>
      <dgm:spPr/>
      <dgm:t>
        <a:bodyPr/>
        <a:lstStyle/>
        <a:p>
          <a:endParaRPr lang="ru-RU"/>
        </a:p>
      </dgm:t>
    </dgm:pt>
    <dgm:pt modelId="{316907B6-E470-42D8-9BB5-7E4000355796}">
      <dgm:prSet custT="1"/>
      <dgm:spPr/>
      <dgm:t>
        <a:bodyPr/>
        <a:lstStyle/>
        <a:p>
          <a:pPr rtl="0"/>
          <a:r>
            <a:rPr lang="ru-RU" sz="2000" b="1" dirty="0">
              <a:solidFill>
                <a:srgbClr val="002060"/>
              </a:solidFill>
              <a:latin typeface="Panton Black Caps" panose="00000500000000000000" pitchFamily="50" charset="-52"/>
            </a:rPr>
            <a:t>Методы исследования</a:t>
          </a:r>
          <a:endParaRPr lang="ru-RU" sz="2000" dirty="0">
            <a:solidFill>
              <a:srgbClr val="002060"/>
            </a:solidFill>
            <a:latin typeface="Panton Black Caps" panose="00000500000000000000" pitchFamily="50" charset="-52"/>
          </a:endParaRPr>
        </a:p>
      </dgm:t>
    </dgm:pt>
    <dgm:pt modelId="{6D4848E1-17DD-4F92-AAE0-87FC82898B18}" type="parTrans" cxnId="{F95EA4C4-0AC9-4DDB-A815-FE5A7D93A9DB}">
      <dgm:prSet/>
      <dgm:spPr/>
      <dgm:t>
        <a:bodyPr/>
        <a:lstStyle/>
        <a:p>
          <a:endParaRPr lang="ru-RU"/>
        </a:p>
      </dgm:t>
    </dgm:pt>
    <dgm:pt modelId="{9E48567B-9E99-4298-81F3-882EC1083BE7}" type="sibTrans" cxnId="{F95EA4C4-0AC9-4DDB-A815-FE5A7D93A9DB}">
      <dgm:prSet/>
      <dgm:spPr/>
      <dgm:t>
        <a:bodyPr/>
        <a:lstStyle/>
        <a:p>
          <a:endParaRPr lang="ru-RU"/>
        </a:p>
      </dgm:t>
    </dgm:pt>
    <dgm:pt modelId="{F360A976-5378-4273-B3FE-44291D34DEDE}" type="pres">
      <dgm:prSet presAssocID="{F74C17C7-ED33-4201-8B4D-7680C433A57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4894299-DDDB-43FF-92EC-87D7F1C90941}" type="pres">
      <dgm:prSet presAssocID="{11A9D9B2-83D2-4371-84F7-6A3A9FA6A40C}" presName="root1" presStyleCnt="0"/>
      <dgm:spPr/>
    </dgm:pt>
    <dgm:pt modelId="{8A1BB361-53F6-4CD0-894A-86F1B3A540D7}" type="pres">
      <dgm:prSet presAssocID="{11A9D9B2-83D2-4371-84F7-6A3A9FA6A40C}" presName="LevelOneTextNode" presStyleLbl="node0" presStyleIdx="0" presStyleCnt="5" custScaleX="314392">
        <dgm:presLayoutVars>
          <dgm:chPref val="3"/>
        </dgm:presLayoutVars>
      </dgm:prSet>
      <dgm:spPr/>
    </dgm:pt>
    <dgm:pt modelId="{8326BC5D-1899-44B5-AAC7-160A91FADFD8}" type="pres">
      <dgm:prSet presAssocID="{11A9D9B2-83D2-4371-84F7-6A3A9FA6A40C}" presName="level2hierChild" presStyleCnt="0"/>
      <dgm:spPr/>
    </dgm:pt>
    <dgm:pt modelId="{B33F11B4-C7B1-4BEB-9C4B-978CBC1C78A1}" type="pres">
      <dgm:prSet presAssocID="{3B2AAD15-5F51-4BC7-BEDD-DDBD35BF63C2}" presName="root1" presStyleCnt="0"/>
      <dgm:spPr/>
    </dgm:pt>
    <dgm:pt modelId="{03EC074F-5E67-40C1-9820-282F17ACEE28}" type="pres">
      <dgm:prSet presAssocID="{3B2AAD15-5F51-4BC7-BEDD-DDBD35BF63C2}" presName="LevelOneTextNode" presStyleLbl="node0" presStyleIdx="1" presStyleCnt="5" custLinFactY="10274" custLinFactNeighborX="-97907" custLinFactNeighborY="100000">
        <dgm:presLayoutVars>
          <dgm:chPref val="3"/>
        </dgm:presLayoutVars>
      </dgm:prSet>
      <dgm:spPr/>
    </dgm:pt>
    <dgm:pt modelId="{A0382219-6409-4816-81D2-54E3A5776D50}" type="pres">
      <dgm:prSet presAssocID="{3B2AAD15-5F51-4BC7-BEDD-DDBD35BF63C2}" presName="level2hierChild" presStyleCnt="0"/>
      <dgm:spPr/>
    </dgm:pt>
    <dgm:pt modelId="{3DF427F5-3830-434C-9A8E-FC31C74E9B68}" type="pres">
      <dgm:prSet presAssocID="{8B538496-6179-496A-9552-48DFAED1B20F}" presName="root1" presStyleCnt="0"/>
      <dgm:spPr/>
    </dgm:pt>
    <dgm:pt modelId="{6AB6D840-9FFB-48B6-A91A-FA3AB7AB9BE3}" type="pres">
      <dgm:prSet presAssocID="{8B538496-6179-496A-9552-48DFAED1B20F}" presName="LevelOneTextNode" presStyleLbl="node0" presStyleIdx="2" presStyleCnt="5" custLinFactX="110942" custLinFactNeighborX="200000" custLinFactNeighborY="-4726">
        <dgm:presLayoutVars>
          <dgm:chPref val="3"/>
        </dgm:presLayoutVars>
      </dgm:prSet>
      <dgm:spPr/>
    </dgm:pt>
    <dgm:pt modelId="{616FAE73-2469-402A-AC64-786692785141}" type="pres">
      <dgm:prSet presAssocID="{8B538496-6179-496A-9552-48DFAED1B20F}" presName="level2hierChild" presStyleCnt="0"/>
      <dgm:spPr/>
    </dgm:pt>
    <dgm:pt modelId="{16CFF875-7AED-4849-BDD1-E8ECEF0922D8}" type="pres">
      <dgm:prSet presAssocID="{B162C3F5-21AE-46FE-A081-AD1410A18D91}" presName="root1" presStyleCnt="0"/>
      <dgm:spPr/>
    </dgm:pt>
    <dgm:pt modelId="{19B5A5D9-CB4A-4228-9F39-F89D93012B80}" type="pres">
      <dgm:prSet presAssocID="{B162C3F5-21AE-46FE-A081-AD1410A18D91}" presName="LevelOneTextNode" presStyleLbl="node0" presStyleIdx="3" presStyleCnt="5" custLinFactNeighborX="22053" custLinFactNeighborY="-1379">
        <dgm:presLayoutVars>
          <dgm:chPref val="3"/>
        </dgm:presLayoutVars>
      </dgm:prSet>
      <dgm:spPr/>
    </dgm:pt>
    <dgm:pt modelId="{6313675E-A8D8-4B0E-90F4-829CD468A103}" type="pres">
      <dgm:prSet presAssocID="{B162C3F5-21AE-46FE-A081-AD1410A18D91}" presName="level2hierChild" presStyleCnt="0"/>
      <dgm:spPr/>
    </dgm:pt>
    <dgm:pt modelId="{5F685C68-12C0-497E-A326-656EA8D6E6F2}" type="pres">
      <dgm:prSet presAssocID="{316907B6-E470-42D8-9BB5-7E4000355796}" presName="root1" presStyleCnt="0"/>
      <dgm:spPr/>
    </dgm:pt>
    <dgm:pt modelId="{4F72CF85-F2D9-4736-B87B-9BFD66E891D5}" type="pres">
      <dgm:prSet presAssocID="{316907B6-E470-42D8-9BB5-7E4000355796}" presName="LevelOneTextNode" presStyleLbl="node0" presStyleIdx="4" presStyleCnt="5" custLinFactX="88222" custLinFactY="-17208" custLinFactNeighborX="100000" custLinFactNeighborY="-100000">
        <dgm:presLayoutVars>
          <dgm:chPref val="3"/>
        </dgm:presLayoutVars>
      </dgm:prSet>
      <dgm:spPr/>
    </dgm:pt>
    <dgm:pt modelId="{F0DAD842-9E95-47C4-82F1-B49B9F007302}" type="pres">
      <dgm:prSet presAssocID="{316907B6-E470-42D8-9BB5-7E4000355796}" presName="level2hierChild" presStyleCnt="0"/>
      <dgm:spPr/>
    </dgm:pt>
  </dgm:ptLst>
  <dgm:cxnLst>
    <dgm:cxn modelId="{06EA1F1C-45BE-4D99-875A-C3C3A32F1847}" type="presOf" srcId="{3B2AAD15-5F51-4BC7-BEDD-DDBD35BF63C2}" destId="{03EC074F-5E67-40C1-9820-282F17ACEE28}" srcOrd="0" destOrd="0" presId="urn:microsoft.com/office/officeart/2005/8/layout/hierarchy2"/>
    <dgm:cxn modelId="{732B4342-F023-4782-80A7-5E5D0DCFDA26}" srcId="{F74C17C7-ED33-4201-8B4D-7680C433A570}" destId="{B162C3F5-21AE-46FE-A081-AD1410A18D91}" srcOrd="3" destOrd="0" parTransId="{05814714-67EB-4252-8AEF-426F52676DCE}" sibTransId="{1D55A2C8-5C2A-40EF-B308-84811C6A1399}"/>
    <dgm:cxn modelId="{FF472646-70B6-457A-ABF8-4DB17CFA03D5}" srcId="{F74C17C7-ED33-4201-8B4D-7680C433A570}" destId="{8B538496-6179-496A-9552-48DFAED1B20F}" srcOrd="2" destOrd="0" parTransId="{CEA14A28-ED3A-44EC-A6C2-B95F24B48CA7}" sibTransId="{4B1F3A60-ABBA-4BBF-B5B0-44A2C702F24C}"/>
    <dgm:cxn modelId="{5A3CC26E-A3F0-4F76-91DF-483D72D47FDA}" srcId="{F74C17C7-ED33-4201-8B4D-7680C433A570}" destId="{3B2AAD15-5F51-4BC7-BEDD-DDBD35BF63C2}" srcOrd="1" destOrd="0" parTransId="{2519EE4D-4D37-4AA0-B0BD-F7B1E71C6D06}" sibTransId="{8D736D7A-51A8-4165-9200-FDCD2B804B3D}"/>
    <dgm:cxn modelId="{EB8E0170-8BDC-4948-B650-14EBFEEFD6AE}" srcId="{F74C17C7-ED33-4201-8B4D-7680C433A570}" destId="{11A9D9B2-83D2-4371-84F7-6A3A9FA6A40C}" srcOrd="0" destOrd="0" parTransId="{6D8A792F-1B51-4E95-8B75-00FE0F6D4158}" sibTransId="{F4195F02-707D-4663-BB88-36A017C7B878}"/>
    <dgm:cxn modelId="{89ACE5A0-9B7B-4B35-894A-84C10AF84A74}" type="presOf" srcId="{F74C17C7-ED33-4201-8B4D-7680C433A570}" destId="{F360A976-5378-4273-B3FE-44291D34DEDE}" srcOrd="0" destOrd="0" presId="urn:microsoft.com/office/officeart/2005/8/layout/hierarchy2"/>
    <dgm:cxn modelId="{11FBA2C4-F97A-41D9-ABF1-61952909BABF}" type="presOf" srcId="{8B538496-6179-496A-9552-48DFAED1B20F}" destId="{6AB6D840-9FFB-48B6-A91A-FA3AB7AB9BE3}" srcOrd="0" destOrd="0" presId="urn:microsoft.com/office/officeart/2005/8/layout/hierarchy2"/>
    <dgm:cxn modelId="{F95EA4C4-0AC9-4DDB-A815-FE5A7D93A9DB}" srcId="{F74C17C7-ED33-4201-8B4D-7680C433A570}" destId="{316907B6-E470-42D8-9BB5-7E4000355796}" srcOrd="4" destOrd="0" parTransId="{6D4848E1-17DD-4F92-AAE0-87FC82898B18}" sibTransId="{9E48567B-9E99-4298-81F3-882EC1083BE7}"/>
    <dgm:cxn modelId="{6A2296CF-7564-45DA-8130-0DE5DF6AA032}" type="presOf" srcId="{316907B6-E470-42D8-9BB5-7E4000355796}" destId="{4F72CF85-F2D9-4736-B87B-9BFD66E891D5}" srcOrd="0" destOrd="0" presId="urn:microsoft.com/office/officeart/2005/8/layout/hierarchy2"/>
    <dgm:cxn modelId="{93026CD9-ED2D-4553-AB2D-6AED1FFA99EB}" type="presOf" srcId="{B162C3F5-21AE-46FE-A081-AD1410A18D91}" destId="{19B5A5D9-CB4A-4228-9F39-F89D93012B80}" srcOrd="0" destOrd="0" presId="urn:microsoft.com/office/officeart/2005/8/layout/hierarchy2"/>
    <dgm:cxn modelId="{D9D177E4-131C-432B-9A5F-19D799229DE0}" type="presOf" srcId="{11A9D9B2-83D2-4371-84F7-6A3A9FA6A40C}" destId="{8A1BB361-53F6-4CD0-894A-86F1B3A540D7}" srcOrd="0" destOrd="0" presId="urn:microsoft.com/office/officeart/2005/8/layout/hierarchy2"/>
    <dgm:cxn modelId="{685924C7-9065-48DD-ADA2-A4369D72F45A}" type="presParOf" srcId="{F360A976-5378-4273-B3FE-44291D34DEDE}" destId="{54894299-DDDB-43FF-92EC-87D7F1C90941}" srcOrd="0" destOrd="0" presId="urn:microsoft.com/office/officeart/2005/8/layout/hierarchy2"/>
    <dgm:cxn modelId="{0562B150-6EBB-4A56-8962-C32B56DBA172}" type="presParOf" srcId="{54894299-DDDB-43FF-92EC-87D7F1C90941}" destId="{8A1BB361-53F6-4CD0-894A-86F1B3A540D7}" srcOrd="0" destOrd="0" presId="urn:microsoft.com/office/officeart/2005/8/layout/hierarchy2"/>
    <dgm:cxn modelId="{3EA31865-E6FA-4E87-9796-D57DAE977076}" type="presParOf" srcId="{54894299-DDDB-43FF-92EC-87D7F1C90941}" destId="{8326BC5D-1899-44B5-AAC7-160A91FADFD8}" srcOrd="1" destOrd="0" presId="urn:microsoft.com/office/officeart/2005/8/layout/hierarchy2"/>
    <dgm:cxn modelId="{034EE2AC-3D86-4710-8716-2D03773F21EF}" type="presParOf" srcId="{F360A976-5378-4273-B3FE-44291D34DEDE}" destId="{B33F11B4-C7B1-4BEB-9C4B-978CBC1C78A1}" srcOrd="1" destOrd="0" presId="urn:microsoft.com/office/officeart/2005/8/layout/hierarchy2"/>
    <dgm:cxn modelId="{60793A5A-AF71-4326-B8C8-7C71FA2199D7}" type="presParOf" srcId="{B33F11B4-C7B1-4BEB-9C4B-978CBC1C78A1}" destId="{03EC074F-5E67-40C1-9820-282F17ACEE28}" srcOrd="0" destOrd="0" presId="urn:microsoft.com/office/officeart/2005/8/layout/hierarchy2"/>
    <dgm:cxn modelId="{287528B3-C535-4E05-8DDF-3EA9B0CD3798}" type="presParOf" srcId="{B33F11B4-C7B1-4BEB-9C4B-978CBC1C78A1}" destId="{A0382219-6409-4816-81D2-54E3A5776D50}" srcOrd="1" destOrd="0" presId="urn:microsoft.com/office/officeart/2005/8/layout/hierarchy2"/>
    <dgm:cxn modelId="{E7DB761C-84E8-435B-99C4-26EC43AC0A82}" type="presParOf" srcId="{F360A976-5378-4273-B3FE-44291D34DEDE}" destId="{3DF427F5-3830-434C-9A8E-FC31C74E9B68}" srcOrd="2" destOrd="0" presId="urn:microsoft.com/office/officeart/2005/8/layout/hierarchy2"/>
    <dgm:cxn modelId="{06068DF5-69BF-4235-9321-6335F18628E3}" type="presParOf" srcId="{3DF427F5-3830-434C-9A8E-FC31C74E9B68}" destId="{6AB6D840-9FFB-48B6-A91A-FA3AB7AB9BE3}" srcOrd="0" destOrd="0" presId="urn:microsoft.com/office/officeart/2005/8/layout/hierarchy2"/>
    <dgm:cxn modelId="{DA5AA02C-80D3-4DB1-88D9-EE51D85C55A1}" type="presParOf" srcId="{3DF427F5-3830-434C-9A8E-FC31C74E9B68}" destId="{616FAE73-2469-402A-AC64-786692785141}" srcOrd="1" destOrd="0" presId="urn:microsoft.com/office/officeart/2005/8/layout/hierarchy2"/>
    <dgm:cxn modelId="{DFF8AF8F-CD0B-4FC7-A580-86F2145DACAF}" type="presParOf" srcId="{F360A976-5378-4273-B3FE-44291D34DEDE}" destId="{16CFF875-7AED-4849-BDD1-E8ECEF0922D8}" srcOrd="3" destOrd="0" presId="urn:microsoft.com/office/officeart/2005/8/layout/hierarchy2"/>
    <dgm:cxn modelId="{3EF56962-5158-4F09-AF6E-223699889DB7}" type="presParOf" srcId="{16CFF875-7AED-4849-BDD1-E8ECEF0922D8}" destId="{19B5A5D9-CB4A-4228-9F39-F89D93012B80}" srcOrd="0" destOrd="0" presId="urn:microsoft.com/office/officeart/2005/8/layout/hierarchy2"/>
    <dgm:cxn modelId="{1EBEBA46-2F2D-49A7-9B95-47C7529246F7}" type="presParOf" srcId="{16CFF875-7AED-4849-BDD1-E8ECEF0922D8}" destId="{6313675E-A8D8-4B0E-90F4-829CD468A103}" srcOrd="1" destOrd="0" presId="urn:microsoft.com/office/officeart/2005/8/layout/hierarchy2"/>
    <dgm:cxn modelId="{637CF9D3-16F0-45AB-8A7D-53F01CC14D8E}" type="presParOf" srcId="{F360A976-5378-4273-B3FE-44291D34DEDE}" destId="{5F685C68-12C0-497E-A326-656EA8D6E6F2}" srcOrd="4" destOrd="0" presId="urn:microsoft.com/office/officeart/2005/8/layout/hierarchy2"/>
    <dgm:cxn modelId="{A41EB8D9-7466-4D00-8D87-D9160FE62E4C}" type="presParOf" srcId="{5F685C68-12C0-497E-A326-656EA8D6E6F2}" destId="{4F72CF85-F2D9-4736-B87B-9BFD66E891D5}" srcOrd="0" destOrd="0" presId="urn:microsoft.com/office/officeart/2005/8/layout/hierarchy2"/>
    <dgm:cxn modelId="{7361C31D-4BA3-473E-9401-490D2DE7150B}" type="presParOf" srcId="{5F685C68-12C0-497E-A326-656EA8D6E6F2}" destId="{F0DAD842-9E95-47C4-82F1-B49B9F00730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58664-7EF1-4742-A23A-FD628FF5D1BD}">
      <dsp:nvSpPr>
        <dsp:cNvPr id="0" name=""/>
        <dsp:cNvSpPr/>
      </dsp:nvSpPr>
      <dsp:spPr>
        <a:xfrm>
          <a:off x="0" y="466937"/>
          <a:ext cx="10787743" cy="630000"/>
        </a:xfrm>
        <a:prstGeom prst="rect">
          <a:avLst/>
        </a:prstGeom>
        <a:solidFill>
          <a:schemeClr val="bg1">
            <a:alpha val="90000"/>
          </a:schemeClr>
        </a:solidFill>
        <a:ln>
          <a:solidFill>
            <a:srgbClr val="FF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EB3B1-D6AB-4E8A-99C2-09EE75E1A45A}">
      <dsp:nvSpPr>
        <dsp:cNvPr id="0" name=""/>
        <dsp:cNvSpPr/>
      </dsp:nvSpPr>
      <dsp:spPr>
        <a:xfrm>
          <a:off x="539624" y="97937"/>
          <a:ext cx="7551420" cy="7380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426" tIns="0" rIns="285426" bIns="0" numCol="1" spcCol="1270" anchor="ctr" anchorCtr="0">
          <a:noAutofit/>
        </a:bodyPr>
        <a:lstStyle/>
        <a:p>
          <a:pPr marL="0" lvl="0" indent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600" b="1" kern="1200" dirty="0"/>
            <a:t>    ПЛАН</a:t>
          </a:r>
          <a:endParaRPr lang="ru-RU" sz="6600" kern="1200" dirty="0"/>
        </a:p>
      </dsp:txBody>
      <dsp:txXfrm>
        <a:off x="575650" y="133963"/>
        <a:ext cx="7479368" cy="665948"/>
      </dsp:txXfrm>
    </dsp:sp>
    <dsp:sp modelId="{5A39C01A-28D1-4DD1-BF7A-1864284E01A0}">
      <dsp:nvSpPr>
        <dsp:cNvPr id="0" name=""/>
        <dsp:cNvSpPr/>
      </dsp:nvSpPr>
      <dsp:spPr>
        <a:xfrm>
          <a:off x="0" y="1600937"/>
          <a:ext cx="10787743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412D14-3E4D-43CF-99E6-1A646C7B1E14}">
      <dsp:nvSpPr>
        <dsp:cNvPr id="0" name=""/>
        <dsp:cNvSpPr/>
      </dsp:nvSpPr>
      <dsp:spPr>
        <a:xfrm>
          <a:off x="539387" y="1231937"/>
          <a:ext cx="7551420" cy="738000"/>
        </a:xfrm>
        <a:prstGeom prst="roundRect">
          <a:avLst/>
        </a:prstGeom>
        <a:solidFill>
          <a:schemeClr val="accent1">
            <a:shade val="80000"/>
            <a:hueOff val="111548"/>
            <a:satOff val="-2264"/>
            <a:lumOff val="7669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426" tIns="0" rIns="285426" bIns="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i="0" kern="1200" dirty="0">
              <a:latin typeface="Panton Light Caps" panose="00000500000000000000" pitchFamily="50" charset="-52"/>
            </a:rPr>
            <a:t>1 .  Актуальность вопроса</a:t>
          </a:r>
          <a:endParaRPr lang="ru-RU" sz="2500" i="0" kern="1200" dirty="0">
            <a:latin typeface="Panton Light Caps" panose="00000500000000000000" pitchFamily="50" charset="-52"/>
          </a:endParaRPr>
        </a:p>
      </dsp:txBody>
      <dsp:txXfrm>
        <a:off x="575413" y="1267963"/>
        <a:ext cx="7479368" cy="665948"/>
      </dsp:txXfrm>
    </dsp:sp>
    <dsp:sp modelId="{50811F97-5A1E-4C0D-8233-439DE1FC29EE}">
      <dsp:nvSpPr>
        <dsp:cNvPr id="0" name=""/>
        <dsp:cNvSpPr/>
      </dsp:nvSpPr>
      <dsp:spPr>
        <a:xfrm>
          <a:off x="0" y="2734937"/>
          <a:ext cx="10787743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0E46A7-8645-4F04-A560-7E99F60ABFF9}">
      <dsp:nvSpPr>
        <dsp:cNvPr id="0" name=""/>
        <dsp:cNvSpPr/>
      </dsp:nvSpPr>
      <dsp:spPr>
        <a:xfrm>
          <a:off x="539387" y="2365937"/>
          <a:ext cx="7551420" cy="738000"/>
        </a:xfrm>
        <a:prstGeom prst="roundRect">
          <a:avLst/>
        </a:prstGeom>
        <a:solidFill>
          <a:schemeClr val="accent1">
            <a:shade val="80000"/>
            <a:hueOff val="223096"/>
            <a:satOff val="-4529"/>
            <a:lumOff val="15339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426" tIns="0" rIns="285426" bIns="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i="0" kern="1200" dirty="0">
              <a:latin typeface="Panton Light Caps" panose="00000500000000000000" pitchFamily="50" charset="-52"/>
            </a:rPr>
            <a:t>2.  Теоретическая часть</a:t>
          </a:r>
          <a:endParaRPr lang="ru-RU" sz="2500" i="0" kern="1200" dirty="0">
            <a:latin typeface="Panton Light Caps" panose="00000500000000000000" pitchFamily="50" charset="-52"/>
          </a:endParaRPr>
        </a:p>
      </dsp:txBody>
      <dsp:txXfrm>
        <a:off x="575413" y="2401963"/>
        <a:ext cx="7479368" cy="665948"/>
      </dsp:txXfrm>
    </dsp:sp>
    <dsp:sp modelId="{A0B7FD44-E652-48FA-9C3A-F9D536DF1EDE}">
      <dsp:nvSpPr>
        <dsp:cNvPr id="0" name=""/>
        <dsp:cNvSpPr/>
      </dsp:nvSpPr>
      <dsp:spPr>
        <a:xfrm>
          <a:off x="0" y="3868937"/>
          <a:ext cx="10787743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A00A96-B358-4139-828E-7F07F97652C1}">
      <dsp:nvSpPr>
        <dsp:cNvPr id="0" name=""/>
        <dsp:cNvSpPr/>
      </dsp:nvSpPr>
      <dsp:spPr>
        <a:xfrm>
          <a:off x="539387" y="3499937"/>
          <a:ext cx="7551420" cy="738000"/>
        </a:xfrm>
        <a:prstGeom prst="roundRect">
          <a:avLst/>
        </a:prstGeom>
        <a:solidFill>
          <a:schemeClr val="accent1">
            <a:shade val="80000"/>
            <a:hueOff val="334644"/>
            <a:satOff val="-6793"/>
            <a:lumOff val="23008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426" tIns="0" rIns="285426" bIns="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i="0" kern="1200" dirty="0">
              <a:latin typeface="Panton Light Caps" panose="00000500000000000000" pitchFamily="50" charset="-52"/>
            </a:rPr>
            <a:t>3.  Практическая часть</a:t>
          </a:r>
          <a:endParaRPr lang="ru-RU" sz="2500" i="0" kern="1200" dirty="0">
            <a:latin typeface="Panton Light Caps" panose="00000500000000000000" pitchFamily="50" charset="-52"/>
          </a:endParaRPr>
        </a:p>
      </dsp:txBody>
      <dsp:txXfrm>
        <a:off x="575413" y="3535963"/>
        <a:ext cx="7479368" cy="665948"/>
      </dsp:txXfrm>
    </dsp:sp>
    <dsp:sp modelId="{5BCCD72A-4E6A-4B18-9B42-5F259EA2D1EB}">
      <dsp:nvSpPr>
        <dsp:cNvPr id="0" name=""/>
        <dsp:cNvSpPr/>
      </dsp:nvSpPr>
      <dsp:spPr>
        <a:xfrm>
          <a:off x="0" y="5002937"/>
          <a:ext cx="10787743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25FFC-C91B-42F2-85F4-AF308179A32F}">
      <dsp:nvSpPr>
        <dsp:cNvPr id="0" name=""/>
        <dsp:cNvSpPr/>
      </dsp:nvSpPr>
      <dsp:spPr>
        <a:xfrm>
          <a:off x="539387" y="4633937"/>
          <a:ext cx="7551420" cy="738000"/>
        </a:xfrm>
        <a:prstGeom prst="roundRect">
          <a:avLst/>
        </a:prstGeom>
        <a:solidFill>
          <a:schemeClr val="accent1">
            <a:shade val="80000"/>
            <a:hueOff val="446191"/>
            <a:satOff val="-9058"/>
            <a:lumOff val="30677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426" tIns="0" rIns="285426" bIns="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i="0" kern="1200" dirty="0">
              <a:latin typeface="Panton Light Caps" panose="00000500000000000000" pitchFamily="50" charset="-52"/>
            </a:rPr>
            <a:t>4.   Анализ полученных  результатов</a:t>
          </a:r>
          <a:endParaRPr lang="ru-RU" sz="2500" i="0" kern="1200" dirty="0">
            <a:latin typeface="Panton Light Caps" panose="00000500000000000000" pitchFamily="50" charset="-52"/>
          </a:endParaRPr>
        </a:p>
      </dsp:txBody>
      <dsp:txXfrm>
        <a:off x="575413" y="4669963"/>
        <a:ext cx="7479368" cy="665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BB361-53F6-4CD0-894A-86F1B3A540D7}">
      <dsp:nvSpPr>
        <dsp:cNvPr id="0" name=""/>
        <dsp:cNvSpPr/>
      </dsp:nvSpPr>
      <dsp:spPr>
        <a:xfrm>
          <a:off x="2438403" y="1909"/>
          <a:ext cx="7315192" cy="1163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0" kern="1200" dirty="0">
              <a:latin typeface="Panton Black Caps" panose="00000500000000000000" pitchFamily="50" charset="-52"/>
            </a:rPr>
            <a:t>Актуальность вопроса</a:t>
          </a:r>
        </a:p>
      </dsp:txBody>
      <dsp:txXfrm>
        <a:off x="2472477" y="35983"/>
        <a:ext cx="7247044" cy="1095239"/>
      </dsp:txXfrm>
    </dsp:sp>
    <dsp:sp modelId="{03EC074F-5E67-40C1-9820-282F17ACEE28}">
      <dsp:nvSpPr>
        <dsp:cNvPr id="0" name=""/>
        <dsp:cNvSpPr/>
      </dsp:nvSpPr>
      <dsp:spPr>
        <a:xfrm>
          <a:off x="160328" y="2622718"/>
          <a:ext cx="2326774" cy="1163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002060"/>
              </a:solidFill>
              <a:latin typeface="Panton Black Caps" panose="00000500000000000000" pitchFamily="50" charset="-52"/>
            </a:rPr>
            <a:t>Цели исследования</a:t>
          </a:r>
          <a:endParaRPr lang="ru-RU" sz="2000" kern="1200" dirty="0">
            <a:solidFill>
              <a:srgbClr val="002060"/>
            </a:solidFill>
            <a:latin typeface="Panton Black Caps" panose="00000500000000000000" pitchFamily="50" charset="-52"/>
          </a:endParaRPr>
        </a:p>
      </dsp:txBody>
      <dsp:txXfrm>
        <a:off x="194402" y="2656792"/>
        <a:ext cx="2258626" cy="1095239"/>
      </dsp:txXfrm>
    </dsp:sp>
    <dsp:sp modelId="{6AB6D840-9FFB-48B6-A91A-FA3AB7AB9BE3}">
      <dsp:nvSpPr>
        <dsp:cNvPr id="0" name=""/>
        <dsp:cNvSpPr/>
      </dsp:nvSpPr>
      <dsp:spPr>
        <a:xfrm>
          <a:off x="9673322" y="2622718"/>
          <a:ext cx="2326774" cy="1163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threePt" dir="t"/>
        </a:scene3d>
        <a:sp3d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kern="1200" dirty="0">
              <a:solidFill>
                <a:srgbClr val="002060"/>
              </a:solidFill>
              <a:latin typeface="Panton Black Caps" panose="00000500000000000000" pitchFamily="50" charset="-52"/>
            </a:rPr>
            <a:t>Задачи</a:t>
          </a:r>
          <a:r>
            <a:rPr lang="ru-RU" sz="2900" b="1" i="0" kern="1200" dirty="0">
              <a:solidFill>
                <a:srgbClr val="002060"/>
              </a:solidFill>
              <a:latin typeface="Panton Black Caps" panose="00000500000000000000" pitchFamily="50" charset="-52"/>
            </a:rPr>
            <a:t> </a:t>
          </a:r>
          <a:r>
            <a:rPr lang="ru-RU" sz="2000" b="1" i="0" kern="1200" dirty="0">
              <a:solidFill>
                <a:srgbClr val="002060"/>
              </a:solidFill>
              <a:latin typeface="Panton Black Caps" panose="00000500000000000000" pitchFamily="50" charset="-52"/>
            </a:rPr>
            <a:t>исследования</a:t>
          </a:r>
        </a:p>
      </dsp:txBody>
      <dsp:txXfrm>
        <a:off x="9707396" y="2656792"/>
        <a:ext cx="2258626" cy="1095239"/>
      </dsp:txXfrm>
    </dsp:sp>
    <dsp:sp modelId="{19B5A5D9-CB4A-4228-9F39-F89D93012B80}">
      <dsp:nvSpPr>
        <dsp:cNvPr id="0" name=""/>
        <dsp:cNvSpPr/>
      </dsp:nvSpPr>
      <dsp:spPr>
        <a:xfrm>
          <a:off x="2951527" y="3999552"/>
          <a:ext cx="2326774" cy="1163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002060"/>
              </a:solidFill>
              <a:latin typeface="Panton Black Caps" panose="00000500000000000000" pitchFamily="50" charset="-52"/>
            </a:rPr>
            <a:t>Определение проблемы</a:t>
          </a:r>
          <a:endParaRPr lang="ru-RU" sz="2000" kern="1200" dirty="0">
            <a:solidFill>
              <a:srgbClr val="002060"/>
            </a:solidFill>
            <a:latin typeface="Panton Black Caps" panose="00000500000000000000" pitchFamily="50" charset="-52"/>
          </a:endParaRPr>
        </a:p>
      </dsp:txBody>
      <dsp:txXfrm>
        <a:off x="2985601" y="4033626"/>
        <a:ext cx="2258626" cy="1095239"/>
      </dsp:txXfrm>
    </dsp:sp>
    <dsp:sp modelId="{4F72CF85-F2D9-4736-B87B-9BFD66E891D5}">
      <dsp:nvSpPr>
        <dsp:cNvPr id="0" name=""/>
        <dsp:cNvSpPr/>
      </dsp:nvSpPr>
      <dsp:spPr>
        <a:xfrm>
          <a:off x="6817905" y="3989908"/>
          <a:ext cx="2326774" cy="1163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002060"/>
              </a:solidFill>
              <a:latin typeface="Panton Black Caps" panose="00000500000000000000" pitchFamily="50" charset="-52"/>
            </a:rPr>
            <a:t>Методы исследования</a:t>
          </a:r>
          <a:endParaRPr lang="ru-RU" sz="2000" kern="1200" dirty="0">
            <a:solidFill>
              <a:srgbClr val="002060"/>
            </a:solidFill>
            <a:latin typeface="Panton Black Caps" panose="00000500000000000000" pitchFamily="50" charset="-52"/>
          </a:endParaRPr>
        </a:p>
      </dsp:txBody>
      <dsp:txXfrm>
        <a:off x="6851979" y="4023982"/>
        <a:ext cx="2258626" cy="1095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DE471-18B5-461B-8B90-8F973C94F81B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79E32-6C83-4BC5-ABD1-8C0A5BEC0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21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7E3432A-46EF-4447-91D9-B307B89752D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94A2-C210-4A4C-A345-D6FB2C29078E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246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432A-46EF-4447-91D9-B307B89752D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94A2-C210-4A4C-A345-D6FB2C290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507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432A-46EF-4447-91D9-B307B89752D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94A2-C210-4A4C-A345-D6FB2C29078E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830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432A-46EF-4447-91D9-B307B89752D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94A2-C210-4A4C-A345-D6FB2C290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164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432A-46EF-4447-91D9-B307B89752D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94A2-C210-4A4C-A345-D6FB2C29078E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296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432A-46EF-4447-91D9-B307B89752D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94A2-C210-4A4C-A345-D6FB2C290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55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432A-46EF-4447-91D9-B307B89752D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94A2-C210-4A4C-A345-D6FB2C290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80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432A-46EF-4447-91D9-B307B89752D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94A2-C210-4A4C-A345-D6FB2C290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11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432A-46EF-4447-91D9-B307B89752D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94A2-C210-4A4C-A345-D6FB2C290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569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432A-46EF-4447-91D9-B307B89752D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94A2-C210-4A4C-A345-D6FB2C290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930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432A-46EF-4447-91D9-B307B89752D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94A2-C210-4A4C-A345-D6FB2C29078E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090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7E3432A-46EF-4447-91D9-B307B89752D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C4294A2-C210-4A4C-A345-D6FB2C29078E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48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10" Type="http://schemas.openxmlformats.org/officeDocument/2006/relationships/image" Target="../media/image42.png"/><Relationship Id="rId4" Type="http://schemas.openxmlformats.org/officeDocument/2006/relationships/image" Target="../media/image36.jpg"/><Relationship Id="rId9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238538" y="-238540"/>
            <a:ext cx="13934661" cy="6844652"/>
            <a:chOff x="238538" y="-238540"/>
            <a:chExt cx="13934661" cy="6844652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3505200" y="5470208"/>
              <a:ext cx="8686800" cy="12843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Группа 26"/>
            <p:cNvGrpSpPr/>
            <p:nvPr/>
          </p:nvGrpSpPr>
          <p:grpSpPr>
            <a:xfrm>
              <a:off x="238538" y="-238540"/>
              <a:ext cx="13934661" cy="6844652"/>
              <a:chOff x="238538" y="-238540"/>
              <a:chExt cx="13934661" cy="6844652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238538" y="238540"/>
                <a:ext cx="10429461" cy="16927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4000" dirty="0"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belixPro" panose="02000000000000000000" pitchFamily="2" charset="0"/>
                  </a:rPr>
                  <a:t>            Седьмая </a:t>
                </a:r>
              </a:p>
              <a:p>
                <a:pPr algn="just"/>
                <a:r>
                  <a:rPr lang="ru-RU" sz="3200" dirty="0"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belixPro" panose="02000000000000000000" pitchFamily="2" charset="0"/>
                  </a:rPr>
                  <a:t>               Научно-исследовательская</a:t>
                </a:r>
              </a:p>
              <a:p>
                <a:pPr algn="just"/>
                <a:r>
                  <a:rPr lang="ru-RU" sz="3200" dirty="0"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belixPro" panose="02000000000000000000" pitchFamily="2" charset="0"/>
                  </a:rPr>
                  <a:t>                          конференция</a:t>
                </a:r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6999" y="-238540"/>
                <a:ext cx="9126200" cy="6844652"/>
              </a:xfrm>
              <a:prstGeom prst="rect">
                <a:avLst/>
              </a:prstGeom>
            </p:spPr>
          </p:pic>
          <p:cxnSp>
            <p:nvCxnSpPr>
              <p:cNvPr id="19" name="Прямая соединительная линия 18"/>
              <p:cNvCxnSpPr/>
              <p:nvPr/>
            </p:nvCxnSpPr>
            <p:spPr>
              <a:xfrm>
                <a:off x="253999" y="238540"/>
                <a:ext cx="10414000" cy="0"/>
              </a:xfrm>
              <a:prstGeom prst="line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505200" y="1939349"/>
                <a:ext cx="7162799" cy="0"/>
              </a:xfrm>
              <a:prstGeom prst="line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8540"/>
            <a:ext cx="3800406" cy="5432914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3505200" y="1956107"/>
            <a:ext cx="8064500" cy="1525318"/>
            <a:chOff x="3505200" y="1956107"/>
            <a:chExt cx="8064500" cy="1525318"/>
          </a:xfrm>
        </p:grpSpPr>
        <p:sp>
          <p:nvSpPr>
            <p:cNvPr id="4" name="TextBox 3"/>
            <p:cNvSpPr txBox="1"/>
            <p:nvPr/>
          </p:nvSpPr>
          <p:spPr>
            <a:xfrm>
              <a:off x="3505200" y="2465762"/>
              <a:ext cx="7797800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solidFill>
                    <a:schemeClr val="tx2">
                      <a:lumMod val="50000"/>
                    </a:schemeClr>
                  </a:solidFill>
                  <a:latin typeface="ObelixPro" panose="02000000000000000000" pitchFamily="2" charset="0"/>
                </a:rPr>
                <a:t>ИССЛЕДОВАНИЕ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2691" y="1956107"/>
              <a:ext cx="1177009" cy="1480323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3505200" y="3375803"/>
            <a:ext cx="5781844" cy="1292662"/>
            <a:chOff x="3505200" y="3396625"/>
            <a:chExt cx="5781844" cy="129266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014" y="3403136"/>
              <a:ext cx="1147030" cy="85935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505200" y="3396625"/>
              <a:ext cx="4870669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solidFill>
                    <a:schemeClr val="tx2">
                      <a:lumMod val="50000"/>
                    </a:schemeClr>
                  </a:solidFill>
                  <a:latin typeface="ObelixPro" panose="02000000000000000000" pitchFamily="2" charset="0"/>
                </a:rPr>
                <a:t>ПОЗНАНИЕ</a:t>
              </a:r>
            </a:p>
            <a:p>
              <a:endParaRPr lang="ru-RU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505200" y="4030907"/>
            <a:ext cx="6792399" cy="1288138"/>
            <a:chOff x="3505200" y="4039556"/>
            <a:chExt cx="6792399" cy="128813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7299" y="4039556"/>
              <a:ext cx="1130300" cy="118740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505200" y="4312031"/>
              <a:ext cx="57818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solidFill>
                    <a:schemeClr val="tx2">
                      <a:lumMod val="50000"/>
                    </a:schemeClr>
                  </a:solidFill>
                  <a:latin typeface="ObelixPro" panose="02000000000000000000" pitchFamily="2" charset="0"/>
                </a:rPr>
                <a:t>ТВОРЧЕСТВО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709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0728" y="171450"/>
            <a:ext cx="7850544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ObelixPro" panose="02000000000000000000" pitchFamily="2" charset="0"/>
              </a:rPr>
              <a:t>П р а к т и ч е с к а я    ч а с т ь</a:t>
            </a:r>
          </a:p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687" y="1033224"/>
            <a:ext cx="1185862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u="sng" dirty="0">
                <a:ln w="317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Цель:</a:t>
            </a:r>
            <a:r>
              <a:rPr lang="ru-RU" sz="2800" u="sng" dirty="0">
                <a:ln w="317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 </a:t>
            </a:r>
            <a:r>
              <a:rPr lang="ru-RU" sz="2800" dirty="0">
                <a:ln w="317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Panton Black Caps" panose="00000500000000000000" pitchFamily="50" charset="-52"/>
              </a:rPr>
              <a:t>выяснить, как различные типы музыки оказывают влияние на физическое, психическое и интеллектуальное состояние школьников.</a:t>
            </a:r>
          </a:p>
          <a:p>
            <a:r>
              <a:rPr lang="ru-RU" sz="2800" i="1" u="sng" dirty="0">
                <a:ln w="317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Оборудование:</a:t>
            </a:r>
            <a:r>
              <a:rPr lang="ru-RU" sz="2800" u="sng" dirty="0">
                <a:ln w="317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 </a:t>
            </a:r>
            <a:r>
              <a:rPr lang="ru-RU" sz="2800" dirty="0">
                <a:ln w="317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Panton Black Caps" panose="00000500000000000000" pitchFamily="50" charset="-52"/>
              </a:rPr>
              <a:t>тонометр полуавтоматический, магнитофон, аудиозаписи классической, рок и поп-музыки; плеер.</a:t>
            </a:r>
          </a:p>
          <a:p>
            <a:r>
              <a:rPr lang="ru-RU" sz="2800" i="1" u="sng" dirty="0">
                <a:ln w="317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План  эксперимента</a:t>
            </a:r>
            <a:r>
              <a:rPr lang="ru-RU" sz="2800" u="sng" dirty="0">
                <a:ln w="317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:</a:t>
            </a:r>
          </a:p>
          <a:p>
            <a:pPr lvl="0"/>
            <a:r>
              <a:rPr lang="ru-RU" sz="2800" dirty="0">
                <a:ln w="317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Panton Black Caps" panose="00000500000000000000" pitchFamily="50" charset="-52"/>
              </a:rPr>
              <a:t>Сбор информации о музыкальных увлечениях учащихся школы (анкетирование)</a:t>
            </a:r>
          </a:p>
          <a:p>
            <a:pPr lvl="0"/>
            <a:r>
              <a:rPr lang="ru-RU" sz="2800" dirty="0">
                <a:ln w="317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Panton Black Caps" panose="00000500000000000000" pitchFamily="50" charset="-52"/>
              </a:rPr>
              <a:t>Исследование влияния различных типов музыки на медицинские показатели </a:t>
            </a:r>
          </a:p>
          <a:p>
            <a:pPr lvl="0"/>
            <a:r>
              <a:rPr lang="ru-RU" sz="2800" dirty="0">
                <a:ln w="317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Panton Black Caps" panose="00000500000000000000" pitchFamily="50" charset="-52"/>
              </a:rPr>
              <a:t>Исследование влияния различных типов музыки на уровень внимания и скорость реакции </a:t>
            </a:r>
          </a:p>
          <a:p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1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596" y="395665"/>
            <a:ext cx="12192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1.  Сбор информации о музыкальных увлечениях учащихся</a:t>
            </a:r>
            <a:endParaRPr lang="ru-RU" sz="2000" b="1" i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Panton Black Caps" panose="00000500000000000000" pitchFamily="50" charset="-52"/>
            </a:endParaRPr>
          </a:p>
          <a:p>
            <a:r>
              <a:rPr lang="ru-RU" sz="2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Анкета для учащихся:</a:t>
            </a:r>
            <a:endParaRPr lang="ru-RU" sz="2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Panton Black Caps" panose="00000500000000000000" pitchFamily="50" charset="-52"/>
            </a:endParaRPr>
          </a:p>
          <a:p>
            <a:r>
              <a:rPr lang="ru-RU" sz="2000" b="1" i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 </a:t>
            </a:r>
            <a:endParaRPr lang="ru-RU" sz="2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Panton Black Caps" panose="00000500000000000000" pitchFamily="50" charset="-52"/>
            </a:endParaRPr>
          </a:p>
          <a:p>
            <a:pPr lvl="0"/>
            <a:r>
              <a:rPr lang="ru-RU" sz="2000" u="sng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1)   Какую музыку ты предпочитаешь слушать:</a:t>
            </a:r>
            <a:endParaRPr lang="ru-RU" sz="2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Panton Black Caps" panose="00000500000000000000" pitchFamily="50" charset="-52"/>
            </a:endParaRPr>
          </a:p>
          <a:p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А. Рок-музыку                                                                                                  5 %</a:t>
            </a:r>
          </a:p>
          <a:p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Б. Классическую музыку                                                                 10 %</a:t>
            </a:r>
          </a:p>
          <a:p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В. Популярную (поп-музыку)                                                       85 %</a:t>
            </a:r>
          </a:p>
          <a:p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 </a:t>
            </a:r>
          </a:p>
          <a:p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2)  </a:t>
            </a:r>
            <a:r>
              <a:rPr lang="ru-RU" sz="2000" u="sng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Слушаешь ли ты музыку во время приготовления уроков?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 </a:t>
            </a:r>
          </a:p>
          <a:p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      А. Да, всегда                                                                                                  28%</a:t>
            </a:r>
          </a:p>
          <a:p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      Б.  Никогда                                                                                                        55%</a:t>
            </a:r>
          </a:p>
          <a:p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      В.  Иногда                                                                                                            17%</a:t>
            </a:r>
          </a:p>
          <a:p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 </a:t>
            </a:r>
          </a:p>
          <a:p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3)  </a:t>
            </a:r>
            <a:r>
              <a:rPr lang="ru-RU" sz="2000" u="sng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Считаешь ли ты, что некоторые типы музыки могут отрицательно влиять на организм человека?</a:t>
            </a:r>
            <a:endParaRPr lang="ru-RU" sz="2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Panton Black Caps" panose="00000500000000000000" pitchFamily="50" charset="-52"/>
            </a:endParaRPr>
          </a:p>
          <a:p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      А. Скорее да, чем нет                                                                             44%</a:t>
            </a:r>
          </a:p>
          <a:p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      Б. Скорее нет, чем да                                                                              17%</a:t>
            </a:r>
          </a:p>
          <a:p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      В. Нет, музыка оказывает только положительное влияние на человека  39%</a:t>
            </a:r>
          </a:p>
          <a:p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 </a:t>
            </a:r>
          </a:p>
          <a:p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                                                                                                                                           </a:t>
            </a:r>
            <a:r>
              <a:rPr lang="ru-RU" sz="2400" u="sng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(Число опрошенных: 18)</a:t>
            </a:r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Panton Black Caps" panose="00000500000000000000" pitchFamily="50" charset="-52"/>
            </a:endParaRPr>
          </a:p>
          <a:p>
            <a:endParaRPr lang="ru-RU" sz="2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Panton Black Caps" panose="00000500000000000000" pitchFamily="50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195" y="0"/>
            <a:ext cx="2813947" cy="437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4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892" y="0"/>
            <a:ext cx="1275689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298" y="201467"/>
            <a:ext cx="12596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Исследование влияния различных типов музыки на медицинские показатели </a:t>
            </a:r>
          </a:p>
          <a:p>
            <a:pPr lvl="0"/>
            <a:endParaRPr lang="ru-RU" sz="2000" b="1" i="1" dirty="0">
              <a:solidFill>
                <a:srgbClr val="C00000"/>
              </a:solidFill>
              <a:latin typeface="Panton Black Caps" panose="00000500000000000000" pitchFamily="50" charset="-52"/>
            </a:endParaRPr>
          </a:p>
          <a:p>
            <a:pPr lvl="0"/>
            <a:endParaRPr lang="ru-RU" sz="2000" b="1" i="1" dirty="0">
              <a:solidFill>
                <a:srgbClr val="C00000"/>
              </a:solidFill>
              <a:latin typeface="Panton Black Caps" panose="00000500000000000000" pitchFamily="50" charset="-52"/>
            </a:endParaRPr>
          </a:p>
          <a:p>
            <a:pPr lvl="0"/>
            <a:endParaRPr lang="ru-RU" sz="2000" b="1" i="1" dirty="0">
              <a:solidFill>
                <a:srgbClr val="C00000"/>
              </a:solidFill>
              <a:latin typeface="Panton Black Caps" panose="00000500000000000000" pitchFamily="50" charset="-52"/>
            </a:endParaRPr>
          </a:p>
          <a:p>
            <a:r>
              <a:rPr lang="ru-RU" sz="2000" b="1" i="1" dirty="0">
                <a:solidFill>
                  <a:srgbClr val="C00000"/>
                </a:solidFill>
                <a:latin typeface="Panton Black Caps" panose="00000500000000000000" pitchFamily="50" charset="-52"/>
              </a:rPr>
              <a:t> </a:t>
            </a:r>
            <a:endParaRPr lang="ru-RU" sz="2000" dirty="0">
              <a:solidFill>
                <a:srgbClr val="C00000"/>
              </a:solidFill>
              <a:latin typeface="Panton Black Caps" panose="00000500000000000000" pitchFamily="50" charset="-52"/>
            </a:endParaRPr>
          </a:p>
          <a:p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04513" y="495987"/>
            <a:ext cx="6440994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  <a:ea typeface="Times New Roman" panose="02020603050405020304" pitchFamily="18" charset="0"/>
              </a:rPr>
              <a:t>Рок</a:t>
            </a:r>
            <a:r>
              <a:rPr kumimoji="0" lang="de-DE" altLang="ru-RU" sz="2000" b="1" i="0" u="none" strike="noStrike" cap="none" normalizeH="0" baseline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  <a:ea typeface="Times New Roman" panose="02020603050405020304" pitchFamily="18" charset="0"/>
              </a:rPr>
              <a:t>-</a:t>
            </a:r>
            <a:r>
              <a:rPr kumimoji="0" lang="ru-RU" altLang="ru-RU" sz="2000" b="1" i="0" u="none" strike="noStrike" cap="none" normalizeH="0" baseline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  <a:ea typeface="Times New Roman" panose="02020603050405020304" pitchFamily="18" charset="0"/>
              </a:rPr>
              <a:t>музыка</a:t>
            </a:r>
            <a:r>
              <a:rPr kumimoji="0" lang="de-DE" altLang="ru-RU" sz="2000" b="1" i="0" u="none" strike="noStrike" cap="none" normalizeH="0" baseline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  <a:ea typeface="Times New Roman" panose="02020603050405020304" pitchFamily="18" charset="0"/>
              </a:rPr>
              <a:t> (</a:t>
            </a:r>
            <a:r>
              <a:rPr kumimoji="0" lang="de-DE" altLang="ru-RU" sz="2000" b="0" i="0" u="none" strike="noStrike" cap="none" normalizeH="0" baseline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  <a:ea typeface="Times New Roman" panose="02020603050405020304" pitchFamily="18" charset="0"/>
              </a:rPr>
              <a:t>Rammstein: </a:t>
            </a:r>
            <a:r>
              <a:rPr kumimoji="0" lang="de-DE" altLang="ru-RU" sz="2000" b="0" i="0" u="none" strike="noStrike" cap="none" normalizeH="0" baseline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  <a:ea typeface="Times New Roman" panose="02020603050405020304" pitchFamily="18" charset="0"/>
              </a:rPr>
              <a:t>Sehnsuht</a:t>
            </a:r>
            <a:r>
              <a:rPr kumimoji="0" lang="de-DE" altLang="ru-RU" sz="2000" b="0" i="0" u="none" strike="noStrike" cap="none" normalizeH="0" baseline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  <a:ea typeface="Times New Roman" panose="02020603050405020304" pitchFamily="18" charset="0"/>
              </a:rPr>
              <a:t>, Du hast,) </a:t>
            </a:r>
            <a:endParaRPr kumimoji="0" lang="ru-RU" altLang="ru-RU" sz="2000" b="0" i="0" u="none" strike="noStrike" cap="none" normalizeH="0" baseline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Panton Black Caps" panose="00000500000000000000" pitchFamily="50" charset="-5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  <a:ea typeface="Times New Roman" panose="02020603050405020304" pitchFamily="18" charset="0"/>
              </a:rPr>
              <a:t>Время прослушивания: 7 минут</a:t>
            </a:r>
            <a:endParaRPr kumimoji="0" lang="ru-RU" altLang="ru-RU" sz="2000" b="0" i="0" u="none" strike="noStrike" cap="none" normalizeH="0" baseline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Panton Black Caps" panose="00000500000000000000" pitchFamily="50" charset="-5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Panton Black Caps" panose="00000500000000000000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547" y="5231072"/>
            <a:ext cx="10991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>
                <a:solidFill>
                  <a:schemeClr val="bg1"/>
                </a:solidFill>
                <a:latin typeface="Panton Black Caps" panose="00000500000000000000" pitchFamily="50" charset="-52"/>
              </a:rPr>
              <a:t>Вывод:</a:t>
            </a:r>
          </a:p>
          <a:p>
            <a:pPr algn="ctr"/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Результаты наших исследований показали, что давление и пульс увеличились не у всех испытуемых. Значит, результаты исследований, проведенных специалистами и описанные в теоретической части, достаточно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субьективны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. </a:t>
            </a:r>
          </a:p>
          <a:p>
            <a:pPr algn="ctr"/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Panton Black Caps" panose="00000500000000000000" pitchFamily="50" charset="-52"/>
              </a:rPr>
              <a:t>В среднем давление увеличилось у 40% учащихся, а пульс у 88%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5" y="834153"/>
            <a:ext cx="1964656" cy="4339651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256347"/>
              </p:ext>
            </p:extLst>
          </p:nvPr>
        </p:nvGraphicFramePr>
        <p:xfrm>
          <a:off x="2977218" y="1207712"/>
          <a:ext cx="8921795" cy="40233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063950">
                  <a:extLst>
                    <a:ext uri="{9D8B030D-6E8A-4147-A177-3AD203B41FA5}">
                      <a16:colId xmlns:a16="http://schemas.microsoft.com/office/drawing/2014/main" val="857501851"/>
                    </a:ext>
                  </a:extLst>
                </a:gridCol>
                <a:gridCol w="1547961">
                  <a:extLst>
                    <a:ext uri="{9D8B030D-6E8A-4147-A177-3AD203B41FA5}">
                      <a16:colId xmlns:a16="http://schemas.microsoft.com/office/drawing/2014/main" val="1826713708"/>
                    </a:ext>
                  </a:extLst>
                </a:gridCol>
                <a:gridCol w="1365452">
                  <a:extLst>
                    <a:ext uri="{9D8B030D-6E8A-4147-A177-3AD203B41FA5}">
                      <a16:colId xmlns:a16="http://schemas.microsoft.com/office/drawing/2014/main" val="2553185757"/>
                    </a:ext>
                  </a:extLst>
                </a:gridCol>
                <a:gridCol w="1972216">
                  <a:extLst>
                    <a:ext uri="{9D8B030D-6E8A-4147-A177-3AD203B41FA5}">
                      <a16:colId xmlns:a16="http://schemas.microsoft.com/office/drawing/2014/main" val="580156277"/>
                    </a:ext>
                  </a:extLst>
                </a:gridCol>
                <a:gridCol w="1972216">
                  <a:extLst>
                    <a:ext uri="{9D8B030D-6E8A-4147-A177-3AD203B41FA5}">
                      <a16:colId xmlns:a16="http://schemas.microsoft.com/office/drawing/2014/main" val="4188899574"/>
                    </a:ext>
                  </a:extLst>
                </a:gridCol>
              </a:tblGrid>
              <a:tr h="22693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Учащиеся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До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После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256039"/>
                  </a:ext>
                </a:extLst>
              </a:tr>
              <a:tr h="2269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Давление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Пульс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Давление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Пульс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0409011"/>
                  </a:ext>
                </a:extLst>
              </a:tr>
              <a:tr h="226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Таймазов  Г.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117/59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63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121/58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71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754762"/>
                  </a:ext>
                </a:extLst>
              </a:tr>
              <a:tr h="226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Хугаев Х.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115/69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70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114/71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82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5700816"/>
                  </a:ext>
                </a:extLst>
              </a:tr>
              <a:tr h="226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Кудухова А.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125/64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56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130/67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62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2490582"/>
                  </a:ext>
                </a:extLst>
              </a:tr>
              <a:tr h="226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Дзгоева Л.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120/70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55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119/66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56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4339178"/>
                  </a:ext>
                </a:extLst>
              </a:tr>
              <a:tr h="226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Арчегов А.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108/64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72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104/63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78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6335335"/>
                  </a:ext>
                </a:extLst>
              </a:tr>
              <a:tr h="226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Кудзиев С.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117/68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80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94/65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84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5721665"/>
                  </a:ext>
                </a:extLst>
              </a:tr>
              <a:tr h="226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Свищёва М.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130/63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78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121/62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73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8899269"/>
                  </a:ext>
                </a:extLst>
              </a:tr>
              <a:tr h="226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Котаева Л.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90/72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78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139/75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86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305626"/>
                  </a:ext>
                </a:extLst>
              </a:tr>
              <a:tr h="226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В среднем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115/59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69</a:t>
                      </a:r>
                      <a:endParaRPr lang="ru-RU" sz="2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118/66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74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216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693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360542"/>
              </p:ext>
            </p:extLst>
          </p:nvPr>
        </p:nvGraphicFramePr>
        <p:xfrm>
          <a:off x="1597208" y="1026364"/>
          <a:ext cx="8997583" cy="40712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8521">
                  <a:extLst>
                    <a:ext uri="{9D8B030D-6E8A-4147-A177-3AD203B41FA5}">
                      <a16:colId xmlns:a16="http://schemas.microsoft.com/office/drawing/2014/main" val="3802905700"/>
                    </a:ext>
                  </a:extLst>
                </a:gridCol>
                <a:gridCol w="1793281">
                  <a:extLst>
                    <a:ext uri="{9D8B030D-6E8A-4147-A177-3AD203B41FA5}">
                      <a16:colId xmlns:a16="http://schemas.microsoft.com/office/drawing/2014/main" val="3238991425"/>
                    </a:ext>
                  </a:extLst>
                </a:gridCol>
                <a:gridCol w="1793281">
                  <a:extLst>
                    <a:ext uri="{9D8B030D-6E8A-4147-A177-3AD203B41FA5}">
                      <a16:colId xmlns:a16="http://schemas.microsoft.com/office/drawing/2014/main" val="4025166482"/>
                    </a:ext>
                  </a:extLst>
                </a:gridCol>
                <a:gridCol w="1793281">
                  <a:extLst>
                    <a:ext uri="{9D8B030D-6E8A-4147-A177-3AD203B41FA5}">
                      <a16:colId xmlns:a16="http://schemas.microsoft.com/office/drawing/2014/main" val="118190355"/>
                    </a:ext>
                  </a:extLst>
                </a:gridCol>
                <a:gridCol w="1259219">
                  <a:extLst>
                    <a:ext uri="{9D8B030D-6E8A-4147-A177-3AD203B41FA5}">
                      <a16:colId xmlns:a16="http://schemas.microsoft.com/office/drawing/2014/main" val="544127826"/>
                    </a:ext>
                  </a:extLst>
                </a:gridCol>
              </a:tblGrid>
              <a:tr h="37011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Учащиеся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До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После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191965"/>
                  </a:ext>
                </a:extLst>
              </a:tr>
              <a:tr h="3701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Давление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Пульс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Давление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Пульс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545726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Таймазов Г.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115/64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73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128/84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70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8563899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Хугаев Х.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115/69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74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117/70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70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031850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Кудухова А.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86/57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59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121/63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61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3212580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Дзгоева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Л.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90/54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53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108/55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363667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Арчегов А.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100/58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79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167/25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77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692713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Кудзиев С.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101/54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76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99/57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83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6047890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Свищёва М.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125/70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73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120/68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70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836997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Котаева Л.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118/66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85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115/59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89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1317464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 среднем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106</a:t>
                      </a: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/59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71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123/57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73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988087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97208" y="323850"/>
            <a:ext cx="9010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ObelixPro" panose="02000000000000000000" pitchFamily="2" charset="0"/>
              </a:rPr>
              <a:t>Классическая музыка 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ObelixPro" panose="02000000000000000000" pitchFamily="2" charset="0"/>
              </a:rPr>
              <a:t>(Бетховен «К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ObelixPro" panose="02000000000000000000" pitchFamily="2" charset="0"/>
              </a:rPr>
              <a:t>Элизе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ObelixPro" panose="02000000000000000000" pitchFamily="2" charset="0"/>
              </a:rPr>
              <a:t>», Дебюсси «Лунный свет», Бетховен «Пятая симфония»)</a:t>
            </a:r>
          </a:p>
          <a:p>
            <a:endParaRPr lang="ru-RU" dirty="0">
              <a:solidFill>
                <a:schemeClr val="bg1"/>
              </a:solidFill>
              <a:latin typeface="ObelixPr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9058" y="5223756"/>
            <a:ext cx="98869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ObelixPro" panose="02000000000000000000" pitchFamily="2" charset="0"/>
              </a:rPr>
              <a:t>Вывод:</a:t>
            </a:r>
            <a:endParaRPr lang="ru-RU" sz="20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ObelixPro" panose="02000000000000000000" pitchFamily="2" charset="0"/>
            </a:endParaRPr>
          </a:p>
          <a:p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ObelixPro" panose="02000000000000000000" pitchFamily="2" charset="0"/>
              </a:rPr>
              <a:t>Результаты наших исследований показали, что давление и пульс увеличились не у всех испытуемых. </a:t>
            </a:r>
          </a:p>
          <a:p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ObelixPro" panose="02000000000000000000" pitchFamily="2" charset="0"/>
              </a:rPr>
              <a:t>В среднем давление и давление увеличились у 50% учащихся.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91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750489"/>
              </p:ext>
            </p:extLst>
          </p:nvPr>
        </p:nvGraphicFramePr>
        <p:xfrm>
          <a:off x="1647826" y="800700"/>
          <a:ext cx="9191624" cy="41433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2009">
                  <a:extLst>
                    <a:ext uri="{9D8B030D-6E8A-4147-A177-3AD203B41FA5}">
                      <a16:colId xmlns:a16="http://schemas.microsoft.com/office/drawing/2014/main" val="371701212"/>
                    </a:ext>
                  </a:extLst>
                </a:gridCol>
                <a:gridCol w="1862227">
                  <a:extLst>
                    <a:ext uri="{9D8B030D-6E8A-4147-A177-3AD203B41FA5}">
                      <a16:colId xmlns:a16="http://schemas.microsoft.com/office/drawing/2014/main" val="1831659400"/>
                    </a:ext>
                  </a:extLst>
                </a:gridCol>
                <a:gridCol w="1701428">
                  <a:extLst>
                    <a:ext uri="{9D8B030D-6E8A-4147-A177-3AD203B41FA5}">
                      <a16:colId xmlns:a16="http://schemas.microsoft.com/office/drawing/2014/main" val="3347592651"/>
                    </a:ext>
                  </a:extLst>
                </a:gridCol>
                <a:gridCol w="1701428">
                  <a:extLst>
                    <a:ext uri="{9D8B030D-6E8A-4147-A177-3AD203B41FA5}">
                      <a16:colId xmlns:a16="http://schemas.microsoft.com/office/drawing/2014/main" val="1267600643"/>
                    </a:ext>
                  </a:extLst>
                </a:gridCol>
                <a:gridCol w="1564532">
                  <a:extLst>
                    <a:ext uri="{9D8B030D-6E8A-4147-A177-3AD203B41FA5}">
                      <a16:colId xmlns:a16="http://schemas.microsoft.com/office/drawing/2014/main" val="88840894"/>
                    </a:ext>
                  </a:extLst>
                </a:gridCol>
              </a:tblGrid>
              <a:tr h="37667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Учащиеся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До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После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485998"/>
                  </a:ext>
                </a:extLst>
              </a:tr>
              <a:tr h="3766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Давление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Пульс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Давление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Пульс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615575"/>
                  </a:ext>
                </a:extLst>
              </a:tr>
              <a:tr h="376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Таймазов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Г.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117/59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63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129</a:t>
                      </a: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/61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65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317386"/>
                  </a:ext>
                </a:extLst>
              </a:tr>
              <a:tr h="376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Хугаев Х.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115/69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70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89/68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95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2630854"/>
                  </a:ext>
                </a:extLst>
              </a:tr>
              <a:tr h="376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Кудухова А.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125/64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115/62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58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893706"/>
                  </a:ext>
                </a:extLst>
              </a:tr>
              <a:tr h="376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Дзгоева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Л.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120/70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55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98/57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8168282"/>
                  </a:ext>
                </a:extLst>
              </a:tr>
              <a:tr h="376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Арчегов А.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108/64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72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107/55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80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674339"/>
                  </a:ext>
                </a:extLst>
              </a:tr>
              <a:tr h="376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Кудзиев С.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117/68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80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99/60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73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652704"/>
                  </a:ext>
                </a:extLst>
              </a:tr>
              <a:tr h="376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Свищёва М.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130/63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78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103/62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71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900461"/>
                  </a:ext>
                </a:extLst>
              </a:tr>
              <a:tr h="376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Котаева Л.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90/72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78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129/69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79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890456"/>
                  </a:ext>
                </a:extLst>
              </a:tr>
              <a:tr h="376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 среднем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115/59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69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104/62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76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67121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05113" y="280515"/>
            <a:ext cx="683895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ObelixPro" panose="02000000000000000000" pitchFamily="2" charset="0"/>
              </a:rPr>
              <a:t>Поп-музыка </a:t>
            </a:r>
            <a:r>
              <a:rPr lang="ru-RU" sz="2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ObelixPro" panose="02000000000000000000" pitchFamily="2" charset="0"/>
              </a:rPr>
              <a:t>(Мак</a:t>
            </a:r>
            <a:r>
              <a:rPr lang="en-US" sz="2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ObelixPro" panose="02000000000000000000" pitchFamily="2" charset="0"/>
              </a:rPr>
              <a:t>S</a:t>
            </a:r>
            <a:r>
              <a:rPr lang="ru-RU" sz="2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ObelixPro" panose="02000000000000000000" pitchFamily="2" charset="0"/>
              </a:rPr>
              <a:t>им «Мой рай»)</a:t>
            </a:r>
          </a:p>
          <a:p>
            <a:endParaRPr lang="ru-RU" dirty="0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588" y="5020270"/>
            <a:ext cx="12192000" cy="18466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ObelixPro" panose="02000000000000000000" pitchFamily="2" charset="0"/>
              </a:rPr>
              <a:t>Вывод: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ObelixPro" panose="02000000000000000000" pitchFamily="2" charset="0"/>
            </a:endParaRPr>
          </a:p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ObelixPro" panose="02000000000000000000" pitchFamily="2" charset="0"/>
              </a:rPr>
              <a:t>Результаты наших исследований показали, что давление и пульс увеличились не у всех испытуемых. Значит, результаты исследований, проведенных специалистами и описанные в теоретической части, достаточно </a:t>
            </a:r>
            <a:r>
              <a:rPr lang="ru-RU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ObelixPro" panose="02000000000000000000" pitchFamily="2" charset="0"/>
              </a:rPr>
              <a:t>субьективны</a:t>
            </a:r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ObelixPro" panose="02000000000000000000" pitchFamily="2" charset="0"/>
              </a:rPr>
              <a:t>. </a:t>
            </a:r>
          </a:p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ObelixPro" panose="02000000000000000000" pitchFamily="2" charset="0"/>
              </a:rPr>
              <a:t>В среднем давление увеличилось у 25% учащихся, а пульс у 40%.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13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250" y="223242"/>
            <a:ext cx="1171575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Panton Black Caps" panose="00000500000000000000" pitchFamily="50" charset="-52"/>
              </a:rPr>
              <a:t>Анализ полученных результатов</a:t>
            </a:r>
          </a:p>
          <a:p>
            <a:pPr lvl="0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Panton Black Caps" panose="00000500000000000000" pitchFamily="50" charset="-52"/>
              </a:rPr>
              <a:t>1) Мы выяснили, что очень высокие и очень низкие частоты, а особенно их сочетание неблагоприятно действуют на организм человека;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Panton Black Caps" panose="00000500000000000000" pitchFamily="50" charset="-52"/>
              </a:rPr>
              <a:t> </a:t>
            </a:r>
          </a:p>
          <a:p>
            <a:pPr lvl="0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Panton Black Caps" panose="00000500000000000000" pitchFamily="50" charset="-52"/>
              </a:rPr>
              <a:t>2) В ходе эксперимента мы убедились в том, что музыка может оказывать на человека как благотворное, так и неблагоприятное воздействие;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Panton Black Caps" panose="00000500000000000000" pitchFamily="50" charset="-52"/>
              </a:rPr>
              <a:t> </a:t>
            </a:r>
          </a:p>
          <a:p>
            <a:pPr lvl="0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Panton Black Caps" panose="00000500000000000000" pitchFamily="50" charset="-52"/>
              </a:rPr>
              <a:t>3) Воздействие музыки на человека неоднозначно по следующим причинам: во-первых, каждый вид музыки очень разнообразен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Panton Black Caps" panose="00000500000000000000" pitchFamily="50" charset="-52"/>
              </a:rPr>
              <a:t> </a:t>
            </a:r>
          </a:p>
          <a:p>
            <a:pPr lvl="0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Panton Black Caps" panose="00000500000000000000" pitchFamily="50" charset="-52"/>
              </a:rPr>
              <a:t>4) Мы убедились, что «тяжелая» музыка (рок) все же оказывает на организм в большей степени неблагоприятное воздействие, особенно, если прослушивание происходит длительное время;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Panton Black Caps" panose="00000500000000000000" pitchFamily="50" charset="-52"/>
              </a:rPr>
              <a:t> </a:t>
            </a:r>
          </a:p>
          <a:p>
            <a:pPr lvl="0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Panton Black Caps" panose="00000500000000000000" pitchFamily="50" charset="-52"/>
              </a:rPr>
              <a:t>5) Результаты исследования выявили необходимость проведения среди школьников агитационно-просветительской деятельности: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Panton Black Caps" panose="00000500000000000000" pitchFamily="50" charset="-52"/>
              </a:rPr>
              <a:t> разъяснительная работа по убеждению ребят в необходимости мер по ограничению музыкально-шумовой нагрузки на органы слуха и на их психическое здоровье;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Panton Black Caps" panose="00000500000000000000" pitchFamily="50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Panton Black Caps" panose="00000500000000000000" pitchFamily="50" charset="-52"/>
              </a:rPr>
              <a:t> </a:t>
            </a:r>
          </a:p>
          <a:p>
            <a:r>
              <a:rPr lang="ru-RU" dirty="0">
                <a:latin typeface="Panton Black Caps" panose="00000500000000000000" pitchFamily="50" charset="-52"/>
              </a:rPr>
              <a:t> </a:t>
            </a:r>
          </a:p>
          <a:p>
            <a:r>
              <a:rPr lang="ru-RU" b="1" i="1" dirty="0"/>
              <a:t> </a:t>
            </a:r>
            <a:endParaRPr lang="ru-RU" dirty="0"/>
          </a:p>
          <a:p>
            <a:pPr lvl="0" algn="ctr"/>
            <a:r>
              <a:rPr lang="ru-RU" sz="2400" b="1" u="sng" dirty="0">
                <a:solidFill>
                  <a:schemeClr val="tx2">
                    <a:lumMod val="50000"/>
                  </a:schemeClr>
                </a:solidFill>
                <a:latin typeface="Panton Black Caps" panose="00000500000000000000" pitchFamily="50" charset="-52"/>
              </a:rPr>
              <a:t>Помните, что чрезмерный звук опасен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Panton Black Caps" panose="00000500000000000000" pitchFamily="50" charset="-52"/>
            </a:endParaRPr>
          </a:p>
          <a:p>
            <a:pPr algn="ctr"/>
            <a:r>
              <a:rPr lang="ru-RU" sz="2400" b="1" u="sng" dirty="0">
                <a:solidFill>
                  <a:schemeClr val="tx2">
                    <a:lumMod val="50000"/>
                  </a:schemeClr>
                </a:solidFill>
                <a:latin typeface="Panton Black Caps" panose="00000500000000000000" pitchFamily="50" charset="-52"/>
              </a:rPr>
              <a:t>  для здоровья.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Panton Black Caps" panose="00000500000000000000" pitchFamily="50" charset="-52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0" y="0"/>
            <a:ext cx="952500" cy="714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375"/>
            <a:ext cx="9525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8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050" y="892760"/>
            <a:ext cx="1219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nton Light Caps" panose="00000500000000000000" pitchFamily="50" charset="-52"/>
            </a:endParaRPr>
          </a:p>
          <a:p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nton Light Caps" panose="00000500000000000000" pitchFamily="50" charset="-52"/>
            </a:endParaRPr>
          </a:p>
          <a:p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nton Light Caps" panose="00000500000000000000" pitchFamily="50" charset="-52"/>
            </a:endParaRPr>
          </a:p>
          <a:p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Light Caps" panose="00000500000000000000" pitchFamily="50" charset="-52"/>
              </a:rPr>
              <a:t>1.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Light Caps" panose="00000500000000000000" pitchFamily="50" charset="-52"/>
              </a:rPr>
              <a:t>) </a:t>
            </a: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А.В. </a:t>
            </a:r>
            <a:r>
              <a:rPr lang="ru-RU" sz="28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Перышкин</a:t>
            </a: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, Е.М. </a:t>
            </a:r>
            <a:r>
              <a:rPr lang="ru-RU" sz="28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Гутник</a:t>
            </a: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. Физика 9 класс. Изд-во «Дрофа». 2009</a:t>
            </a: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Light Caps" panose="00000500000000000000" pitchFamily="50" charset="-52"/>
              </a:rPr>
              <a:t>.</a:t>
            </a:r>
          </a:p>
          <a:p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Light Caps" panose="00000500000000000000" pitchFamily="50" charset="-52"/>
              </a:rPr>
              <a:t>2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Light Caps" panose="00000500000000000000" pitchFamily="50" charset="-52"/>
              </a:rPr>
              <a:t>)</a:t>
            </a:r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Light Caps" panose="00000500000000000000" pitchFamily="50" charset="-52"/>
              </a:rPr>
              <a:t> </a:t>
            </a: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В.А. Касьянов. Физика 10 класс. Изд-во «Дрофа». 2010.</a:t>
            </a:r>
          </a:p>
          <a:p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Light Caps" panose="00000500000000000000" pitchFamily="50" charset="-52"/>
              </a:rPr>
              <a:t>3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Light Caps" panose="00000500000000000000" pitchFamily="50" charset="-52"/>
              </a:rPr>
              <a:t>)</a:t>
            </a:r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Light Caps" panose="00000500000000000000" pitchFamily="50" charset="-52"/>
              </a:rPr>
              <a:t> </a:t>
            </a: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Физика в школе. Научно-методический журнал. № 7, 2005, стр. 74.</a:t>
            </a:r>
          </a:p>
          <a:p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Light Caps" panose="00000500000000000000" pitchFamily="50" charset="-52"/>
              </a:rPr>
              <a:t>4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Light Caps" panose="00000500000000000000" pitchFamily="50" charset="-52"/>
              </a:rPr>
              <a:t>)</a:t>
            </a:r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Light Caps" panose="00000500000000000000" pitchFamily="50" charset="-52"/>
              </a:rPr>
              <a:t> </a:t>
            </a: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Энциклопедия юного физика. Просвещение. 1985.</a:t>
            </a:r>
          </a:p>
          <a:p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Light Caps" panose="00000500000000000000" pitchFamily="50" charset="-52"/>
              </a:rPr>
              <a:t>5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Light Caps" panose="00000500000000000000" pitchFamily="50" charset="-52"/>
              </a:rPr>
              <a:t>)</a:t>
            </a:r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Light Caps" panose="00000500000000000000" pitchFamily="50" charset="-52"/>
              </a:rPr>
              <a:t> </a:t>
            </a: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Интернет-ресурсы http://www.beatles.ru/books/articles.asp?article_id=569</a:t>
            </a:r>
          </a:p>
          <a:p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nton Light Caps" panose="00000500000000000000" pitchFamily="50" charset="-52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00050" y="658475"/>
            <a:ext cx="11631995" cy="1127046"/>
            <a:chOff x="400050" y="658475"/>
            <a:chExt cx="11631995" cy="112704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50" y="677525"/>
              <a:ext cx="1394591" cy="1040133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1794641" y="658475"/>
              <a:ext cx="10237404" cy="1127046"/>
              <a:chOff x="1794641" y="658475"/>
              <a:chExt cx="10237404" cy="1127046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7454" y="658475"/>
                <a:ext cx="1394591" cy="1040133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794641" y="677525"/>
                <a:ext cx="908290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anton Black Caps" panose="00000500000000000000" pitchFamily="50" charset="-52"/>
                  </a:rPr>
                  <a:t>СПИСОК ЛИТЕРАУРЫ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396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91"/>
            <a:ext cx="2425417" cy="16977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629" y="-13467863"/>
            <a:ext cx="17645187" cy="17645187"/>
          </a:xfrm>
          <a:prstGeom prst="rect">
            <a:avLst/>
          </a:prstGeom>
        </p:spPr>
      </p:pic>
      <p:pic>
        <p:nvPicPr>
          <p:cNvPr id="5" name="Comedy_Battl._-_kamedi_battl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932988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50" y="3530082"/>
            <a:ext cx="5803900" cy="18925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559" y="2264717"/>
            <a:ext cx="4156596" cy="37825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92514" y="2331754"/>
            <a:ext cx="4022548" cy="37825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28" y="1613022"/>
            <a:ext cx="4112592" cy="2740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3143" y="1884783"/>
            <a:ext cx="12652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belixPro" panose="02000000000000000000" pitchFamily="2" charset="0"/>
              </a:rPr>
              <a:t>СПАСИБО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420057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9948 0.01944 L 0.05156 -0.02732 L 0.19909 0.01296 L 0.36706 -0.03357 L 0.52305 -0.00186 L 0.67526 -0.0463 L 0.78958 0.03217 L 0.90976 -0.05487 L 0.77526 -0.0125 L 0.52995 -0.06112 L 0.43737 0.02569 L 0.2612 -0.0463 L 0.09674 0.02152 L -0.05078 -0.0632 L -0.09948 0.01944 Z " pathEditMode="relative" rAng="0" ptsTypes="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56" y="-349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17 0.01366 L 0.20847 -0.000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2" y="-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70833E-6 1.48148E-6 L -0.23763 0.003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8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7031" y="206062"/>
            <a:ext cx="9144000" cy="6484983"/>
          </a:xfrm>
        </p:spPr>
        <p:txBody>
          <a:bodyPr>
            <a:normAutofit/>
          </a:bodyPr>
          <a:lstStyle/>
          <a:p>
            <a:r>
              <a:rPr lang="en-US" dirty="0"/>
              <a:t>YUYJYTUYTUTYUTYUU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711200" y="351204"/>
            <a:ext cx="11709758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w="38100" h="38100" prst="angle"/>
            </a:sp3d>
          </a:bodyPr>
          <a:lstStyle/>
          <a:p>
            <a:pPr algn="ctr"/>
            <a:r>
              <a:rPr lang="ru-RU" sz="4400" b="1" dirty="0">
                <a:solidFill>
                  <a:schemeClr val="bg1">
                    <a:lumMod val="95000"/>
                  </a:schemeClr>
                </a:solidFill>
                <a:effectLst>
                  <a:glow rad="114300">
                    <a:schemeClr val="accent1">
                      <a:alpha val="86000"/>
                    </a:schemeClr>
                  </a:glow>
                  <a:outerShdw blurRad="177800" dist="50800" dir="5400000" algn="ctr" rotWithShape="0">
                    <a:srgbClr val="000000">
                      <a:alpha val="81000"/>
                    </a:srgbClr>
                  </a:outerShdw>
                  <a:reflection endPos="0" dist="50800" dir="5400000" sy="-100000" algn="bl" rotWithShape="0"/>
                </a:effectLst>
                <a:latin typeface="Panton Light Caps" panose="00000500000000000000" pitchFamily="50" charset="-52"/>
              </a:rPr>
              <a:t>Научно-исследовательская 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effectLst>
                  <a:glow rad="114300">
                    <a:schemeClr val="accent1">
                      <a:alpha val="86000"/>
                    </a:schemeClr>
                  </a:glow>
                  <a:outerShdw blurRad="177800" dist="50800" dir="5400000" algn="ctr" rotWithShape="0">
                    <a:srgbClr val="000000">
                      <a:alpha val="81000"/>
                    </a:srgbClr>
                  </a:outerShdw>
                  <a:reflection endPos="0" dist="50800" dir="5400000" sy="-100000" algn="bl" rotWithShape="0"/>
                </a:effectLst>
                <a:latin typeface="Panton Light Caps" panose="00000500000000000000" pitchFamily="50" charset="-52"/>
              </a:rPr>
              <a:t>                     </a:t>
            </a:r>
            <a:r>
              <a:rPr lang="ru-RU" sz="4400" b="1" dirty="0">
                <a:solidFill>
                  <a:schemeClr val="bg1">
                    <a:lumMod val="95000"/>
                  </a:schemeClr>
                </a:solidFill>
                <a:effectLst>
                  <a:glow rad="114300">
                    <a:schemeClr val="accent1">
                      <a:alpha val="86000"/>
                    </a:schemeClr>
                  </a:glow>
                  <a:outerShdw blurRad="177800" dist="50800" dir="5400000" algn="ctr" rotWithShape="0">
                    <a:srgbClr val="000000">
                      <a:alpha val="81000"/>
                    </a:srgbClr>
                  </a:outerShdw>
                  <a:reflection endPos="0" dist="50800" dir="5400000" sy="-100000" algn="bl" rotWithShape="0"/>
                </a:effectLst>
                <a:latin typeface="Panton Light Caps" panose="00000500000000000000" pitchFamily="50" charset="-52"/>
              </a:rPr>
              <a:t>работа</a:t>
            </a:r>
            <a:endParaRPr lang="en-US" sz="4400" b="1" dirty="0">
              <a:solidFill>
                <a:schemeClr val="bg1">
                  <a:lumMod val="95000"/>
                </a:schemeClr>
              </a:solidFill>
              <a:effectLst>
                <a:glow rad="114300">
                  <a:schemeClr val="accent1">
                    <a:alpha val="86000"/>
                  </a:schemeClr>
                </a:glow>
                <a:outerShdw blurRad="177800" dist="50800" dir="5400000" algn="ctr" rotWithShape="0">
                  <a:srgbClr val="000000">
                    <a:alpha val="81000"/>
                  </a:srgbClr>
                </a:outerShdw>
                <a:reflection endPos="0" dist="50800" dir="5400000" sy="-100000" algn="bl" rotWithShape="0"/>
              </a:effectLst>
              <a:latin typeface="Panton Light Caps" panose="00000500000000000000" pitchFamily="50" charset="-52"/>
            </a:endParaRPr>
          </a:p>
          <a:p>
            <a:pPr algn="ctr"/>
            <a:endParaRPr lang="ru-RU" sz="4400" b="1" dirty="0">
              <a:solidFill>
                <a:schemeClr val="bg1">
                  <a:lumMod val="95000"/>
                </a:schemeClr>
              </a:solidFill>
              <a:effectLst>
                <a:glow rad="114300">
                  <a:schemeClr val="accent1">
                    <a:alpha val="86000"/>
                  </a:schemeClr>
                </a:glow>
                <a:outerShdw blurRad="177800" dist="50800" dir="5400000" algn="ctr" rotWithShape="0">
                  <a:srgbClr val="000000">
                    <a:alpha val="81000"/>
                  </a:srgbClr>
                </a:outerShdw>
                <a:reflection endPos="0" dist="50800" dir="5400000" sy="-100000" algn="bl" rotWithShape="0"/>
              </a:effectLst>
              <a:latin typeface="Panton Light Caps" panose="00000500000000000000" pitchFamily="50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846662"/>
            <a:ext cx="8175223" cy="2123658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«Влияние музыки на организм человека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c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 точки зрения физики»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27031" y="4402321"/>
            <a:ext cx="11757593" cy="1692771"/>
          </a:xfrm>
          <a:prstGeom prst="rect">
            <a:avLst/>
          </a:prstGeom>
          <a:noFill/>
          <a:effectLst>
            <a:glow>
              <a:schemeClr val="accent1">
                <a:satMod val="175000"/>
              </a:schemeClr>
            </a:glow>
            <a:outerShdw sx="1000" sy="1000" algn="ctr" rotWithShape="0">
              <a:schemeClr val="bg1"/>
            </a:outerShdw>
            <a:softEdge rad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2600" b="1" dirty="0">
                <a:solidFill>
                  <a:schemeClr val="bg1"/>
                </a:solidFill>
                <a:latin typeface="Panton Light Caps" panose="00000500000000000000" pitchFamily="50" charset="-52"/>
              </a:rPr>
              <a:t>      </a:t>
            </a:r>
            <a:r>
              <a:rPr lang="ru-RU" sz="2600" dirty="0">
                <a:solidFill>
                  <a:schemeClr val="bg1"/>
                </a:solidFill>
                <a:latin typeface="Panton Light Caps" panose="00000500000000000000" pitchFamily="50" charset="-52"/>
              </a:rPr>
              <a:t>Выполнил:  </a:t>
            </a:r>
            <a:r>
              <a:rPr lang="en-US" sz="2600" dirty="0">
                <a:solidFill>
                  <a:schemeClr val="bg1"/>
                </a:solidFill>
                <a:latin typeface="Panton Light Caps" panose="00000500000000000000" pitchFamily="50" charset="-52"/>
              </a:rPr>
              <a:t> </a:t>
            </a:r>
            <a:r>
              <a:rPr lang="ru-RU" sz="2600" b="1" dirty="0">
                <a:solidFill>
                  <a:schemeClr val="bg1"/>
                </a:solidFill>
                <a:latin typeface="Panton Light Caps" panose="00000500000000000000" pitchFamily="50" charset="-52"/>
              </a:rPr>
              <a:t>ученик 9 «А» класса</a:t>
            </a:r>
          </a:p>
          <a:p>
            <a:pPr algn="just"/>
            <a:r>
              <a:rPr lang="ru-RU" sz="2600" b="1" dirty="0">
                <a:solidFill>
                  <a:schemeClr val="bg1"/>
                </a:solidFill>
                <a:latin typeface="Panton Light Caps" panose="00000500000000000000" pitchFamily="50" charset="-52"/>
              </a:rPr>
              <a:t>                              </a:t>
            </a:r>
            <a:r>
              <a:rPr lang="ru-RU" sz="2600" b="1" dirty="0" err="1">
                <a:solidFill>
                  <a:schemeClr val="bg1"/>
                </a:solidFill>
                <a:latin typeface="Panton Light Caps" panose="00000500000000000000" pitchFamily="50" charset="-52"/>
              </a:rPr>
              <a:t>Гадзаонов</a:t>
            </a:r>
            <a:r>
              <a:rPr lang="ru-RU" sz="2600" b="1" dirty="0">
                <a:solidFill>
                  <a:schemeClr val="bg1"/>
                </a:solidFill>
                <a:latin typeface="Panton Light Caps" panose="00000500000000000000" pitchFamily="50" charset="-52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Panton Light Caps" panose="00000500000000000000" pitchFamily="50" charset="-52"/>
              </a:rPr>
              <a:t>тамерлан</a:t>
            </a:r>
            <a:endParaRPr lang="ru-RU" sz="2600" b="1" dirty="0">
              <a:solidFill>
                <a:schemeClr val="bg1"/>
              </a:solidFill>
              <a:latin typeface="Panton Light Caps" panose="00000500000000000000" pitchFamily="50" charset="-52"/>
            </a:endParaRPr>
          </a:p>
          <a:p>
            <a:pPr algn="just"/>
            <a:r>
              <a:rPr lang="ru-RU" sz="2600" dirty="0">
                <a:solidFill>
                  <a:schemeClr val="bg1"/>
                </a:solidFill>
                <a:latin typeface="Panton Light Caps" panose="00000500000000000000" pitchFamily="50" charset="-52"/>
              </a:rPr>
              <a:t>Руководитель: </a:t>
            </a:r>
            <a:r>
              <a:rPr lang="en-US" sz="2600" dirty="0">
                <a:solidFill>
                  <a:schemeClr val="bg1"/>
                </a:solidFill>
                <a:latin typeface="Panton Light Caps" panose="00000500000000000000" pitchFamily="50" charset="-52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Panton Light Caps" panose="00000500000000000000" pitchFamily="50" charset="-52"/>
              </a:rPr>
              <a:t>Суанова</a:t>
            </a:r>
            <a:r>
              <a:rPr lang="ru-RU" sz="2600" b="1" dirty="0">
                <a:solidFill>
                  <a:schemeClr val="bg1"/>
                </a:solidFill>
                <a:latin typeface="Panton Light Caps" panose="00000500000000000000" pitchFamily="50" charset="-52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Panton Light Caps" panose="00000500000000000000" pitchFamily="50" charset="-52"/>
              </a:rPr>
              <a:t>фатима</a:t>
            </a:r>
            <a:endParaRPr lang="ru-RU" sz="2600" b="1" dirty="0">
              <a:solidFill>
                <a:schemeClr val="bg1"/>
              </a:solidFill>
              <a:latin typeface="Panton Light Caps" panose="00000500000000000000" pitchFamily="50" charset="-52"/>
            </a:endParaRPr>
          </a:p>
          <a:p>
            <a:pPr algn="just"/>
            <a:r>
              <a:rPr lang="ru-RU" sz="2600" b="1" dirty="0">
                <a:solidFill>
                  <a:schemeClr val="bg1"/>
                </a:solidFill>
                <a:latin typeface="Panton Light Caps" panose="00000500000000000000" pitchFamily="50" charset="-52"/>
              </a:rPr>
              <a:t>                              кимовна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3" y="4051723"/>
            <a:ext cx="2548328" cy="19112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006" y="4827068"/>
            <a:ext cx="2678826" cy="200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06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Panton Light Caps" panose="00000500000000000000" pitchFamily="50" charset="-52"/>
              </a:rPr>
              <a:t>План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834251512"/>
              </p:ext>
            </p:extLst>
          </p:nvPr>
        </p:nvGraphicFramePr>
        <p:xfrm>
          <a:off x="1224643" y="563562"/>
          <a:ext cx="10787743" cy="5730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2377" y="-2192452"/>
            <a:ext cx="5788481" cy="434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3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3EB3B1-D6AB-4E8A-99C2-09EE75E1A4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1E3EB3B1-D6AB-4E8A-99C2-09EE75E1A4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6412D14-3E4D-43CF-99E6-1A646C7B1E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dgm id="{E6412D14-3E4D-43CF-99E6-1A646C7B1E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0E46A7-8645-4F04-A560-7E99F60AB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graphicEl>
                                              <a:dgm id="{B00E46A7-8645-4F04-A560-7E99F60ABF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9A00A96-B358-4139-828E-7F07F9765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dgm id="{D9A00A96-B358-4139-828E-7F07F97652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9025FFC-C91B-42F2-85F4-AF308179A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39025FFC-C91B-42F2-85F4-AF308179A3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BE58664-7EF1-4742-A23A-FD628FF5D1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graphicEl>
                                              <a:dgm id="{EBE58664-7EF1-4742-A23A-FD628FF5D1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39C01A-28D1-4DD1-BF7A-1864284E0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5A39C01A-28D1-4DD1-BF7A-1864284E01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0811F97-5A1E-4C0D-8233-439DE1FC2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graphicEl>
                                              <a:dgm id="{50811F97-5A1E-4C0D-8233-439DE1FC29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0B7FD44-E652-48FA-9C3A-F9D536DF1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graphicEl>
                                              <a:dgm id="{A0B7FD44-E652-48FA-9C3A-F9D536DF1E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BCCD72A-4E6A-4B18-9B42-5F259EA2D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graphicEl>
                                              <a:dgm id="{5BCCD72A-4E6A-4B18-9B42-5F259EA2D1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lvlAtOnc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 flipV="1">
            <a:off x="4251158" y="1796716"/>
            <a:ext cx="32084" cy="2871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58545778"/>
              </p:ext>
            </p:extLst>
          </p:nvPr>
        </p:nvGraphicFramePr>
        <p:xfrm>
          <a:off x="0" y="737935"/>
          <a:ext cx="12192000" cy="6518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3" name="Прямая соединительная линия 12"/>
          <p:cNvCxnSpPr/>
          <p:nvPr/>
        </p:nvCxnSpPr>
        <p:spPr>
          <a:xfrm flipV="1">
            <a:off x="2422358" y="1953126"/>
            <a:ext cx="1331495" cy="1475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8005011" y="1874920"/>
            <a:ext cx="32084" cy="2793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8293768" y="1874920"/>
            <a:ext cx="1395665" cy="1554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4251158" y="1953126"/>
            <a:ext cx="32084" cy="2715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85" y="2100252"/>
            <a:ext cx="2768610" cy="47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9768" y="272717"/>
            <a:ext cx="6047874" cy="5847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belixPro" panose="02000000000000000000" pitchFamily="2" charset="0"/>
              </a:rPr>
              <a:t>Теоретическая часть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06" y="2809373"/>
            <a:ext cx="5398169" cy="40486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9768" y="943677"/>
            <a:ext cx="5630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1. </a:t>
            </a:r>
            <a:r>
              <a:rPr lang="ru-RU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Физические характеристики звука</a:t>
            </a:r>
          </a:p>
          <a:p>
            <a:endParaRPr lang="ru-RU" sz="2000" dirty="0">
              <a:effectLst>
                <a:glow rad="63500">
                  <a:schemeClr val="tx1"/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6736" y="1363876"/>
            <a:ext cx="4604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Типы звуков 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7873" y="1330649"/>
            <a:ext cx="44436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C000"/>
                </a:solidFill>
                <a:effectLst>
                  <a:glow rad="63500">
                    <a:schemeClr val="tx1">
                      <a:lumMod val="95000"/>
                      <a:lumOff val="5000"/>
                    </a:schemeClr>
                  </a:glow>
                </a:effectLst>
                <a:latin typeface="Panton Black Caps" panose="00000500000000000000" pitchFamily="50" charset="-52"/>
              </a:rPr>
              <a:t>Тоны , Звуковые удары, шумы</a:t>
            </a:r>
            <a:endParaRPr lang="ru-RU" sz="3200" dirty="0">
              <a:solidFill>
                <a:srgbClr val="FFC000"/>
              </a:solidFill>
              <a:effectLst>
                <a:glow rad="63500">
                  <a:schemeClr val="tx1">
                    <a:lumMod val="95000"/>
                    <a:lumOff val="5000"/>
                  </a:schemeClr>
                </a:glow>
              </a:effectLst>
              <a:latin typeface="Panton Black Caps" panose="00000500000000000000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9768" y="2298698"/>
            <a:ext cx="70344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2. Характеристики</a:t>
            </a:r>
            <a:r>
              <a:rPr lang="ru-RU" sz="2000" b="1" dirty="0"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</a:schemeClr>
                  </a:glow>
                </a:effectLst>
                <a:latin typeface="Panton Black Caps" panose="00000500000000000000" pitchFamily="50" charset="-52"/>
              </a:rPr>
              <a:t> звука и связь между ними</a:t>
            </a:r>
          </a:p>
          <a:p>
            <a:endParaRPr lang="ru-RU" dirty="0">
              <a:effectLst>
                <a:glow rad="63500">
                  <a:schemeClr val="tx1">
                    <a:lumMod val="95000"/>
                    <a:lumOff val="5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8274" y="2597402"/>
            <a:ext cx="643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glow rad="76200">
                    <a:schemeClr val="tx1">
                      <a:lumMod val="95000"/>
                      <a:lumOff val="5000"/>
                    </a:schemeClr>
                  </a:glow>
                </a:effectLst>
                <a:latin typeface="Panton Black Caps" panose="00000500000000000000" pitchFamily="50" charset="-52"/>
              </a:rPr>
              <a:t>А) </a:t>
            </a:r>
            <a:r>
              <a:rPr lang="ru-RU" dirty="0">
                <a:solidFill>
                  <a:schemeClr val="bg1"/>
                </a:solidFill>
                <a:effectLst>
                  <a:glow rad="76200">
                    <a:schemeClr val="tx1">
                      <a:lumMod val="95000"/>
                      <a:lumOff val="5000"/>
                    </a:schemeClr>
                  </a:glow>
                </a:effectLst>
                <a:latin typeface="Panton Black Caps" panose="00000500000000000000" pitchFamily="50" charset="-52"/>
              </a:rPr>
              <a:t>Объективные характеристики: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29526" y="2943581"/>
            <a:ext cx="7178843" cy="113877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39700">
              <a:contourClr>
                <a:schemeClr val="bg1"/>
              </a:contourClr>
            </a:sp3d>
          </a:bodyPr>
          <a:lstStyle/>
          <a:p>
            <a:r>
              <a:rPr lang="ru-RU" sz="3200" b="1" dirty="0">
                <a:solidFill>
                  <a:srgbClr val="FFC000"/>
                </a:solidFill>
                <a:effectLst>
                  <a:glow rad="63500">
                    <a:schemeClr val="tx1">
                      <a:lumMod val="95000"/>
                      <a:lumOff val="5000"/>
                    </a:schemeClr>
                  </a:glow>
                </a:effectLst>
                <a:latin typeface="Panton Black Caps" panose="00000500000000000000" pitchFamily="50" charset="-52"/>
              </a:rPr>
              <a:t>Частота</a:t>
            </a:r>
          </a:p>
          <a:p>
            <a:r>
              <a:rPr lang="ru-RU" sz="3200" b="1" dirty="0">
                <a:solidFill>
                  <a:srgbClr val="FFC000"/>
                </a:solidFill>
                <a:effectLst>
                  <a:glow rad="63500">
                    <a:schemeClr val="tx1">
                      <a:lumMod val="95000"/>
                      <a:lumOff val="5000"/>
                    </a:schemeClr>
                  </a:glow>
                </a:effectLst>
                <a:latin typeface="Panton Black Caps" panose="00000500000000000000" pitchFamily="50" charset="-52"/>
              </a:rPr>
              <a:t>Интенсивность   </a:t>
            </a:r>
            <a:r>
              <a:rPr lang="en-US" sz="3600" dirty="0">
                <a:solidFill>
                  <a:srgbClr val="FF0000"/>
                </a:solidFill>
                <a:effectLst>
                  <a:glow rad="241300">
                    <a:schemeClr val="bg1"/>
                  </a:glow>
                </a:effectLst>
                <a:latin typeface="Panton Black Caps" panose="00000500000000000000" pitchFamily="50" charset="-52"/>
              </a:rPr>
              <a:t>I</a:t>
            </a:r>
            <a:r>
              <a:rPr lang="ru-RU" sz="3600" dirty="0">
                <a:solidFill>
                  <a:srgbClr val="FF0000"/>
                </a:solidFill>
                <a:effectLst>
                  <a:glow rad="241300">
                    <a:schemeClr val="bg1"/>
                  </a:glow>
                </a:effectLst>
                <a:latin typeface="Panton Black Caps" panose="00000500000000000000" pitchFamily="50" charset="-52"/>
              </a:rPr>
              <a:t>=∆</a:t>
            </a:r>
            <a:r>
              <a:rPr lang="en-US" sz="3600" dirty="0">
                <a:solidFill>
                  <a:srgbClr val="FF0000"/>
                </a:solidFill>
                <a:effectLst>
                  <a:glow rad="241300">
                    <a:schemeClr val="bg1"/>
                  </a:glow>
                </a:effectLst>
                <a:latin typeface="Panton Black Caps" panose="00000500000000000000" pitchFamily="50" charset="-52"/>
              </a:rPr>
              <a:t>W</a:t>
            </a:r>
            <a:r>
              <a:rPr lang="ru-RU" sz="3600" dirty="0">
                <a:solidFill>
                  <a:srgbClr val="FF0000"/>
                </a:solidFill>
                <a:effectLst>
                  <a:glow rad="241300">
                    <a:schemeClr val="bg1"/>
                  </a:glow>
                </a:effectLst>
                <a:latin typeface="Panton Black Caps" panose="00000500000000000000" pitchFamily="50" charset="-52"/>
              </a:rPr>
              <a:t>/</a:t>
            </a:r>
            <a:r>
              <a:rPr lang="en-US" sz="3600" dirty="0">
                <a:solidFill>
                  <a:srgbClr val="FF0000"/>
                </a:solidFill>
                <a:effectLst>
                  <a:glow rad="241300">
                    <a:schemeClr val="bg1"/>
                  </a:glow>
                </a:effectLst>
                <a:latin typeface="Panton Black Caps" panose="00000500000000000000" pitchFamily="50" charset="-52"/>
              </a:rPr>
              <a:t>S</a:t>
            </a:r>
            <a:r>
              <a:rPr lang="ru-RU" sz="3600" dirty="0">
                <a:solidFill>
                  <a:srgbClr val="FF0000"/>
                </a:solidFill>
                <a:effectLst>
                  <a:glow rad="241300">
                    <a:schemeClr val="bg1"/>
                  </a:glow>
                </a:effectLst>
                <a:latin typeface="Panton Black Caps" panose="00000500000000000000" pitchFamily="50" charset="-52"/>
              </a:rPr>
              <a:t>∆</a:t>
            </a:r>
            <a:r>
              <a:rPr lang="en-US" sz="3600" dirty="0">
                <a:solidFill>
                  <a:srgbClr val="FF0000"/>
                </a:solidFill>
                <a:effectLst>
                  <a:glow rad="241300">
                    <a:schemeClr val="bg1"/>
                  </a:glow>
                </a:effectLst>
                <a:latin typeface="Panton Black Caps" panose="00000500000000000000" pitchFamily="50" charset="-52"/>
              </a:rPr>
              <a:t>t</a:t>
            </a:r>
            <a:endParaRPr lang="ru-RU" sz="2800" b="1" dirty="0">
              <a:solidFill>
                <a:srgbClr val="FFC000"/>
              </a:solidFill>
              <a:effectLst>
                <a:glow rad="63500">
                  <a:schemeClr val="tx1">
                    <a:lumMod val="95000"/>
                    <a:lumOff val="5000"/>
                  </a:schemeClr>
                </a:glow>
              </a:effectLst>
              <a:latin typeface="Panton Black Caps" panose="000005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65821" y="4039647"/>
            <a:ext cx="5370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</a:schemeClr>
                  </a:glow>
                </a:effectLst>
                <a:latin typeface="Panton Black Caps" panose="00000500000000000000" pitchFamily="50" charset="-52"/>
              </a:rPr>
              <a:t>Б) Субъективные характеристики :</a:t>
            </a:r>
          </a:p>
          <a:p>
            <a:endParaRPr lang="ru-RU" dirty="0">
              <a:solidFill>
                <a:schemeClr val="bg1"/>
              </a:solidFill>
              <a:effectLst>
                <a:glow rad="63500">
                  <a:schemeClr val="tx1">
                    <a:lumMod val="95000"/>
                    <a:lumOff val="5000"/>
                  </a:schemeClr>
                </a:glo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9514" y="4422943"/>
            <a:ext cx="6882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C000"/>
                </a:solidFill>
                <a:effectLst>
                  <a:glow rad="63500">
                    <a:schemeClr val="tx1"/>
                  </a:glow>
                </a:effectLst>
                <a:latin typeface="Panton Black Caps" panose="00000500000000000000" pitchFamily="50" charset="-52"/>
              </a:rPr>
              <a:t>Высота тона </a:t>
            </a:r>
          </a:p>
          <a:p>
            <a:r>
              <a:rPr lang="ru-RU" sz="3200" dirty="0">
                <a:solidFill>
                  <a:srgbClr val="FFC000"/>
                </a:solidFill>
                <a:effectLst>
                  <a:glow rad="63500">
                    <a:schemeClr val="tx1"/>
                  </a:glow>
                </a:effectLst>
                <a:latin typeface="Panton Black Caps" panose="00000500000000000000" pitchFamily="50" charset="-52"/>
              </a:rPr>
              <a:t>Тембр</a:t>
            </a:r>
          </a:p>
          <a:p>
            <a:r>
              <a:rPr lang="ru-RU" sz="3200" dirty="0">
                <a:solidFill>
                  <a:srgbClr val="FFC000"/>
                </a:solidFill>
                <a:effectLst>
                  <a:glow rad="63500">
                    <a:schemeClr val="tx1"/>
                  </a:glow>
                </a:effectLst>
                <a:latin typeface="Panton Black Caps" panose="00000500000000000000" pitchFamily="50" charset="-52"/>
              </a:rPr>
              <a:t>громкость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0545" y="4216562"/>
            <a:ext cx="3705727" cy="259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168487"/>
              </p:ext>
            </p:extLst>
          </p:nvPr>
        </p:nvGraphicFramePr>
        <p:xfrm>
          <a:off x="382992" y="983742"/>
          <a:ext cx="11426015" cy="48905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64431">
                  <a:extLst>
                    <a:ext uri="{9D8B030D-6E8A-4147-A177-3AD203B41FA5}">
                      <a16:colId xmlns:a16="http://schemas.microsoft.com/office/drawing/2014/main" val="2043221752"/>
                    </a:ext>
                  </a:extLst>
                </a:gridCol>
                <a:gridCol w="1497915">
                  <a:extLst>
                    <a:ext uri="{9D8B030D-6E8A-4147-A177-3AD203B41FA5}">
                      <a16:colId xmlns:a16="http://schemas.microsoft.com/office/drawing/2014/main" val="1739222624"/>
                    </a:ext>
                  </a:extLst>
                </a:gridCol>
                <a:gridCol w="2362318">
                  <a:extLst>
                    <a:ext uri="{9D8B030D-6E8A-4147-A177-3AD203B41FA5}">
                      <a16:colId xmlns:a16="http://schemas.microsoft.com/office/drawing/2014/main" val="2436976930"/>
                    </a:ext>
                  </a:extLst>
                </a:gridCol>
                <a:gridCol w="1471401">
                  <a:extLst>
                    <a:ext uri="{9D8B030D-6E8A-4147-A177-3AD203B41FA5}">
                      <a16:colId xmlns:a16="http://schemas.microsoft.com/office/drawing/2014/main" val="1994787458"/>
                    </a:ext>
                  </a:extLst>
                </a:gridCol>
                <a:gridCol w="2633682">
                  <a:extLst>
                    <a:ext uri="{9D8B030D-6E8A-4147-A177-3AD203B41FA5}">
                      <a16:colId xmlns:a16="http://schemas.microsoft.com/office/drawing/2014/main" val="230879712"/>
                    </a:ext>
                  </a:extLst>
                </a:gridCol>
                <a:gridCol w="1196268">
                  <a:extLst>
                    <a:ext uri="{9D8B030D-6E8A-4147-A177-3AD203B41FA5}">
                      <a16:colId xmlns:a16="http://schemas.microsoft.com/office/drawing/2014/main" val="2806628893"/>
                    </a:ext>
                  </a:extLst>
                </a:gridCol>
              </a:tblGrid>
              <a:tr h="18204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Источник звука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 </a:t>
                      </a:r>
                      <a:endParaRPr lang="ru-RU" sz="1800" dirty="0">
                        <a:ln w="3175">
                          <a:solidFill>
                            <a:schemeClr val="tx1">
                              <a:alpha val="41000"/>
                            </a:schemeClr>
                          </a:solidFill>
                        </a:ln>
                        <a:solidFill>
                          <a:schemeClr val="bg1">
                            <a:alpha val="99000"/>
                          </a:schemeClr>
                        </a:solidFill>
                        <a:effectLst/>
                        <a:latin typeface="Panton Black Caps" panose="00000500000000000000" pitchFamily="50" charset="-52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alpha val="2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Уровень интенсивности, дБ</a:t>
                      </a:r>
                      <a:endParaRPr lang="ru-RU" sz="1800" dirty="0">
                        <a:ln w="3175">
                          <a:solidFill>
                            <a:schemeClr val="tx1">
                              <a:alpha val="41000"/>
                            </a:schemeClr>
                          </a:solidFill>
                        </a:ln>
                        <a:solidFill>
                          <a:schemeClr val="bg1">
                            <a:alpha val="99000"/>
                          </a:schemeClr>
                        </a:solidFill>
                        <a:effectLst/>
                        <a:latin typeface="Panton Black Caps" panose="00000500000000000000" pitchFamily="50" charset="-52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alpha val="2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Источник звука</a:t>
                      </a:r>
                      <a:endParaRPr lang="ru-RU" sz="1800" dirty="0">
                        <a:ln w="3175">
                          <a:solidFill>
                            <a:schemeClr val="tx1">
                              <a:alpha val="41000"/>
                            </a:schemeClr>
                          </a:solidFill>
                        </a:ln>
                        <a:solidFill>
                          <a:schemeClr val="bg1">
                            <a:alpha val="99000"/>
                          </a:schemeClr>
                        </a:solidFill>
                        <a:effectLst/>
                        <a:latin typeface="Panton Black Caps" panose="00000500000000000000" pitchFamily="50" charset="-52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alpha val="2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Уровень интенсивности, дБ</a:t>
                      </a:r>
                      <a:endParaRPr lang="ru-RU" sz="1800">
                        <a:ln w="3175">
                          <a:solidFill>
                            <a:schemeClr val="tx1">
                              <a:alpha val="41000"/>
                            </a:schemeClr>
                          </a:solidFill>
                        </a:ln>
                        <a:solidFill>
                          <a:schemeClr val="bg1">
                            <a:alpha val="99000"/>
                          </a:schemeClr>
                        </a:solidFill>
                        <a:effectLst/>
                        <a:latin typeface="Panton Black Caps" panose="00000500000000000000" pitchFamily="50" charset="-52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alpha val="2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Источник звука</a:t>
                      </a:r>
                      <a:endParaRPr lang="ru-RU" sz="1800" dirty="0">
                        <a:ln w="3175">
                          <a:solidFill>
                            <a:schemeClr val="tx1">
                              <a:alpha val="41000"/>
                            </a:schemeClr>
                          </a:solidFill>
                        </a:ln>
                        <a:solidFill>
                          <a:schemeClr val="bg1">
                            <a:alpha val="99000"/>
                          </a:schemeClr>
                        </a:solidFill>
                        <a:effectLst/>
                        <a:latin typeface="Panton Black Caps" panose="00000500000000000000" pitchFamily="50" charset="-52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alpha val="2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Уровень интенсивности, дБ</a:t>
                      </a:r>
                      <a:endParaRPr lang="ru-RU" sz="1800">
                        <a:ln w="3175">
                          <a:solidFill>
                            <a:schemeClr val="tx1">
                              <a:alpha val="41000"/>
                            </a:schemeClr>
                          </a:solidFill>
                        </a:ln>
                        <a:solidFill>
                          <a:schemeClr val="bg1">
                            <a:alpha val="99000"/>
                          </a:schemeClr>
                        </a:solidFill>
                        <a:effectLst/>
                        <a:latin typeface="Panton Black Caps" panose="00000500000000000000" pitchFamily="50" charset="-52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alpha val="2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69712"/>
                  </a:ext>
                </a:extLst>
              </a:tr>
              <a:tr h="3070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 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Порог слышимости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Шорох листьев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Мурлыканье кошки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Шепот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Комната в городе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Офис</a:t>
                      </a:r>
                      <a:endParaRPr lang="ru-RU" sz="1800" dirty="0">
                        <a:ln w="3175">
                          <a:solidFill>
                            <a:schemeClr val="tx1">
                              <a:alpha val="41000"/>
                            </a:schemeClr>
                          </a:solidFill>
                        </a:ln>
                        <a:solidFill>
                          <a:schemeClr val="bg1">
                            <a:alpha val="99000"/>
                          </a:schemeClr>
                        </a:solidFill>
                        <a:effectLst/>
                        <a:latin typeface="Panton Black Caps" panose="00000500000000000000" pitchFamily="50" charset="-52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alpha val="2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10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15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20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40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50</a:t>
                      </a:r>
                      <a:endParaRPr lang="ru-RU" sz="1800" dirty="0">
                        <a:ln w="3175">
                          <a:solidFill>
                            <a:schemeClr val="tx1">
                              <a:alpha val="41000"/>
                            </a:schemeClr>
                          </a:solidFill>
                        </a:ln>
                        <a:solidFill>
                          <a:schemeClr val="bg1">
                            <a:alpha val="99000"/>
                          </a:schemeClr>
                        </a:solidFill>
                        <a:effectLst/>
                        <a:latin typeface="Panton Black Caps" panose="00000500000000000000" pitchFamily="50" charset="-52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alpha val="2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 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Разговор 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(на </a:t>
                      </a:r>
                      <a:r>
                        <a:rPr lang="ru-RU" sz="1800" dirty="0" err="1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расст</a:t>
                      </a: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. 1м)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Кабина автомобиля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Громкая музыка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Улица города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Громкий крик 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(на </a:t>
                      </a:r>
                      <a:r>
                        <a:rPr lang="ru-RU" sz="1800" dirty="0" err="1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расст</a:t>
                      </a: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. 1,5 м)</a:t>
                      </a:r>
                      <a:endParaRPr lang="ru-RU" sz="1800" dirty="0">
                        <a:ln w="3175">
                          <a:solidFill>
                            <a:schemeClr val="tx1">
                              <a:alpha val="41000"/>
                            </a:schemeClr>
                          </a:solidFill>
                        </a:ln>
                        <a:solidFill>
                          <a:schemeClr val="bg1">
                            <a:alpha val="99000"/>
                          </a:schemeClr>
                        </a:solidFill>
                        <a:effectLst/>
                        <a:latin typeface="Panton Black Caps" panose="00000500000000000000" pitchFamily="50" charset="-52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alpha val="2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60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 70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80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80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100</a:t>
                      </a:r>
                      <a:endParaRPr lang="ru-RU" sz="1800" dirty="0">
                        <a:ln w="3175">
                          <a:solidFill>
                            <a:schemeClr val="tx1">
                              <a:alpha val="41000"/>
                            </a:schemeClr>
                          </a:solidFill>
                        </a:ln>
                        <a:solidFill>
                          <a:schemeClr val="bg1">
                            <a:alpha val="99000"/>
                          </a:schemeClr>
                        </a:solidFill>
                        <a:effectLst/>
                        <a:latin typeface="Panton Black Caps" panose="00000500000000000000" pitchFamily="50" charset="-52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alpha val="2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 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Проходящий поезд в метро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Отбойный молоток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Рок - концерт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Реактивный двигатель самолета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Космическая ракета</a:t>
                      </a:r>
                      <a:endParaRPr lang="ru-RU" sz="1800" dirty="0">
                        <a:ln w="3175">
                          <a:solidFill>
                            <a:schemeClr val="tx1">
                              <a:alpha val="41000"/>
                            </a:schemeClr>
                          </a:solidFill>
                        </a:ln>
                        <a:solidFill>
                          <a:schemeClr val="bg1">
                            <a:alpha val="99000"/>
                          </a:schemeClr>
                        </a:solidFill>
                        <a:effectLst/>
                        <a:latin typeface="Panton Black Caps" panose="00000500000000000000" pitchFamily="50" charset="-52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alpha val="2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100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 110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120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140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800" dirty="0">
                          <a:ln w="3175">
                            <a:solidFill>
                              <a:schemeClr val="tx1">
                                <a:alpha val="41000"/>
                              </a:schemeClr>
                            </a:solidFill>
                          </a:ln>
                          <a:solidFill>
                            <a:schemeClr val="bg1">
                              <a:alpha val="99000"/>
                            </a:schemeClr>
                          </a:solidFill>
                          <a:effectLst/>
                          <a:latin typeface="Panton Black Caps" panose="00000500000000000000" pitchFamily="50" charset="-52"/>
                        </a:rPr>
                        <a:t> 180</a:t>
                      </a:r>
                      <a:endParaRPr lang="ru-RU" sz="1800" dirty="0">
                        <a:ln w="3175">
                          <a:solidFill>
                            <a:schemeClr val="tx1">
                              <a:alpha val="41000"/>
                            </a:schemeClr>
                          </a:solidFill>
                        </a:ln>
                        <a:solidFill>
                          <a:schemeClr val="bg1">
                            <a:alpha val="99000"/>
                          </a:schemeClr>
                        </a:solidFill>
                        <a:effectLst/>
                        <a:latin typeface="Panton Black Caps" panose="00000500000000000000" pitchFamily="50" charset="-52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alpha val="2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99474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12136" y="56966"/>
            <a:ext cx="696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u="sng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Уровень интенсивности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82" y="17405"/>
            <a:ext cx="952500" cy="714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18" y="43654"/>
            <a:ext cx="9525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3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5734" y="294338"/>
            <a:ext cx="923108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Panton Black Caps" panose="00000500000000000000" pitchFamily="50" charset="-52"/>
              </a:rPr>
              <a:t>Различные типы музыки:</a:t>
            </a:r>
            <a:endParaRPr lang="ru-RU" sz="4400" b="1" i="1" dirty="0">
              <a:solidFill>
                <a:schemeClr val="accent1">
                  <a:lumMod val="50000"/>
                </a:schemeClr>
              </a:solidFill>
              <a:latin typeface="Panton Black Caps" panose="00000500000000000000" pitchFamily="50" charset="-52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294150"/>
            <a:ext cx="918754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rabicParenR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lack Caps" panose="00000500000000000000" pitchFamily="50" charset="-52"/>
              </a:rPr>
              <a:t>Рок-музыка - </a:t>
            </a:r>
            <a:r>
              <a:rPr lang="ru-RU" dirty="0"/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Panton Black Caps" panose="00000500000000000000" pitchFamily="50" charset="-52"/>
              </a:rPr>
              <a:t>тип современной музыки, ведущий свое происхождение от песенно-танцевальных жанров негритянского городского фольклора 1920-30-х гг. Важная характеристика рок-музыки - ее техническое оснащение и специфическая ритмика.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Panton Black Caps" panose="00000500000000000000" pitchFamily="50" charset="-52"/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Panton Black Caps" panose="00000500000000000000" pitchFamily="50" charset="-52"/>
              </a:rPr>
              <a:t>A)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Panton Black Caps" panose="00000500000000000000" pitchFamily="50" charset="-52"/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Panton Black Caps" panose="00000500000000000000" pitchFamily="50" charset="-52"/>
              </a:rPr>
              <a:t>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Panton Black Caps" panose="00000500000000000000" pitchFamily="50" charset="-52"/>
              </a:rPr>
              <a:t>Влияние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Panton Black Caps" panose="00000500000000000000" pitchFamily="50" charset="-52"/>
              </a:rPr>
              <a:t>на организм человека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Panton Black Caps" panose="00000500000000000000" pitchFamily="50" charset="-52"/>
              </a:rPr>
              <a:t> B)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Panton Black Caps" panose="00000500000000000000" pitchFamily="50" charset="-52"/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Panton Black Caps" panose="00000500000000000000" pitchFamily="50" charset="-52"/>
              </a:rPr>
              <a:t>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Panton Black Caps" panose="00000500000000000000" pitchFamily="50" charset="-52"/>
              </a:rPr>
              <a:t>Приемы воздействия на организм</a:t>
            </a:r>
          </a:p>
          <a:p>
            <a:pPr algn="ctr"/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Panton Black Caps" panose="00000500000000000000" pitchFamily="50" charset="-52"/>
              </a:rPr>
              <a:t>Модуляция частоты</a:t>
            </a:r>
          </a:p>
          <a:p>
            <a:pPr algn="ctr"/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Panton Black Caps" panose="00000500000000000000" pitchFamily="50" charset="-52"/>
              </a:rPr>
              <a:t>Бит (ритмические удары)</a:t>
            </a:r>
          </a:p>
          <a:p>
            <a:pPr algn="ctr"/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Panton Black Caps" panose="00000500000000000000" pitchFamily="50" charset="-52"/>
              </a:rPr>
              <a:t>Подсознательный сигнал</a:t>
            </a:r>
          </a:p>
          <a:p>
            <a:endParaRPr lang="ru-RU" sz="2800" dirty="0">
              <a:solidFill>
                <a:schemeClr val="tx2"/>
              </a:solidFill>
              <a:latin typeface="Panton Black Caps" panose="00000500000000000000" pitchFamily="50" charset="-52"/>
            </a:endParaRPr>
          </a:p>
          <a:p>
            <a:pPr lvl="0"/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nton Black Caps" panose="00000500000000000000" pitchFamily="50" charset="-52"/>
            </a:endParaRPr>
          </a:p>
          <a:p>
            <a:pPr lvl="0"/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9327" y="1254236"/>
            <a:ext cx="6207403" cy="5167086"/>
          </a:xfrm>
          <a:prstGeom prst="rect">
            <a:avLst/>
          </a:prstGeom>
        </p:spPr>
      </p:pic>
      <p:sp>
        <p:nvSpPr>
          <p:cNvPr id="9" name="Круговая 8"/>
          <p:cNvSpPr/>
          <p:nvPr/>
        </p:nvSpPr>
        <p:spPr>
          <a:xfrm flipH="1" flipV="1">
            <a:off x="10248900" y="-152403"/>
            <a:ext cx="1009650" cy="1055385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Круговая 9"/>
          <p:cNvSpPr/>
          <p:nvPr/>
        </p:nvSpPr>
        <p:spPr>
          <a:xfrm flipV="1">
            <a:off x="1705798" y="-152404"/>
            <a:ext cx="1039871" cy="1055385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2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"/>
            <a:ext cx="12192000" cy="7184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359" y="315952"/>
            <a:ext cx="865284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anton Black Caps" panose="00000500000000000000" pitchFamily="50" charset="-52"/>
              </a:rPr>
              <a:t>Классическая музыка-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Panton Black Caps" panose="00000500000000000000" pitchFamily="50" charset="-52"/>
              </a:rPr>
              <a:t>до 20-го века   была ориентирована на образованные и состоятельные слои общества. Ситуация несколько изменилась в 20-м веке, когда больше людей получило доступ к образованию. Известный исследователь Дон 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  <a:latin typeface="Panton Black Caps" panose="00000500000000000000" pitchFamily="50" charset="-52"/>
              </a:rPr>
              <a:t>Кэмбелл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Panton Black Caps" panose="00000500000000000000" pitchFamily="50" charset="-52"/>
              </a:rPr>
              <a:t> считает, что спокойная классическая музыка увеличивает интеллектуальную работу мозга человека, понижает давление и активизирует иммунную систему организма.</a:t>
            </a: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  <a:latin typeface="Panton Black Caps" panose="00000500000000000000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949" y="-2"/>
            <a:ext cx="7707039" cy="7025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159" y="315952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Panton Black Caps" panose="00000500000000000000" pitchFamily="50" charset="-52"/>
              </a:rPr>
              <a:t>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7359" y="5486598"/>
            <a:ext cx="862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anton Black Caps" panose="00000500000000000000" pitchFamily="50" charset="-52"/>
              </a:rPr>
              <a:t>Классическая музыка и интеллект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Panton Black Caps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2376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79" y="-71276"/>
            <a:ext cx="12363147" cy="69292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96" y="2231047"/>
            <a:ext cx="3455388" cy="2156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957" y="2332335"/>
            <a:ext cx="6808388" cy="45411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" y="328950"/>
            <a:ext cx="121348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Panton Black Caps" panose="00000500000000000000" pitchFamily="50" charset="-52"/>
              </a:rPr>
              <a:t>3) Популярная музыка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Panton Black Caps" panose="00000500000000000000" pitchFamily="50" charset="-52"/>
              </a:rPr>
              <a:t>, которая, как принято считать, отражает дух времени, оказывает на человеческий организм благоприятное воздействие. Исследования показали, что от русского и французского шансона не только поднимается настроение, но и снижается артериальное давление, упорядочиваются аппетит и сон, нормализуется уровень сахара в крови.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Panton Black Caps" panose="00000500000000000000" pitchFamily="50" charset="-52"/>
            </a:endParaRPr>
          </a:p>
          <a:p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78259" y="435560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Panton Black Caps" panose="00000500000000000000" pitchFamily="50" charset="-52"/>
              </a:rPr>
              <a:t>ПОП музыка может очень многое: </a:t>
            </a:r>
            <a:r>
              <a:rPr lang="ru-RU" sz="2400" dirty="0">
                <a:solidFill>
                  <a:srgbClr val="FFC000"/>
                </a:solidFill>
                <a:latin typeface="Panton Black Caps" panose="00000500000000000000" pitchFamily="50" charset="-52"/>
              </a:rPr>
              <a:t>спокойная и мелодичная поможет быстрее и лучше отдохнуть, восстановить силы, а бодрая и ритмичная - улучшит настроение. Музыка снимает раздражение, нервное напряжение, активизирует мыслительные процессы, помогает подолгу не уставать.</a:t>
            </a:r>
          </a:p>
        </p:txBody>
      </p:sp>
    </p:spTree>
    <p:extLst>
      <p:ext uri="{BB962C8B-B14F-4D97-AF65-F5344CB8AC3E}">
        <p14:creationId xmlns:p14="http://schemas.microsoft.com/office/powerpoint/2010/main" val="20241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1397</TotalTime>
  <Words>1277</Words>
  <Application>Microsoft Office PowerPoint</Application>
  <PresentationFormat>Широкоэкранный</PresentationFormat>
  <Paragraphs>328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Calibri</vt:lpstr>
      <vt:lpstr>ObelixPro</vt:lpstr>
      <vt:lpstr>Panton Black Caps</vt:lpstr>
      <vt:lpstr>Panton Light Caps</vt:lpstr>
      <vt:lpstr>Tw Cen MT</vt:lpstr>
      <vt:lpstr>Tw Cen MT Condensed</vt:lpstr>
      <vt:lpstr>Wingdings 3</vt:lpstr>
      <vt:lpstr>Интеграл</vt:lpstr>
      <vt:lpstr>Презентация PowerPoint</vt:lpstr>
      <vt:lpstr>YUYJYTUYTUTYUTYUU</vt:lpstr>
      <vt:lpstr>План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YUYJYTUYTUTYUTYUU</dc:title>
  <dc:creator>AdminPC</dc:creator>
  <cp:lastModifiedBy>Карина Багаева</cp:lastModifiedBy>
  <cp:revision>71</cp:revision>
  <dcterms:created xsi:type="dcterms:W3CDTF">2016-04-11T16:25:37Z</dcterms:created>
  <dcterms:modified xsi:type="dcterms:W3CDTF">2023-02-07T18:18:42Z</dcterms:modified>
</cp:coreProperties>
</file>