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77" autoAdjust="0"/>
  </p:normalViewPr>
  <p:slideViewPr>
    <p:cSldViewPr>
      <p:cViewPr varScale="1">
        <p:scale>
          <a:sx n="10" d="100"/>
          <a:sy n="10" d="100"/>
        </p:scale>
        <p:origin x="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6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F2498-ADA6-441B-887B-4B68A0144BF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BAF32-50F8-4874-B220-C7E729B7B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BAF32-50F8-4874-B220-C7E729B7BF7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451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BAF32-50F8-4874-B220-C7E729B7BF7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5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Творческий проект</a:t>
            </a:r>
            <a:br>
              <a:rPr lang="ru-RU" smtClean="0"/>
            </a:br>
            <a:r>
              <a:rPr lang="ru-RU" smtClean="0"/>
              <a:t>мягкая вязанная игрушка </a:t>
            </a:r>
            <a:br>
              <a:rPr lang="ru-RU" smtClean="0"/>
            </a:br>
            <a:r>
              <a:rPr lang="ru-RU" smtClean="0"/>
              <a:t>«Панда»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smtClean="0"/>
              <a:t>Выполнил уч-ся 9к класса</a:t>
            </a:r>
          </a:p>
          <a:p>
            <a:pPr algn="r"/>
            <a:r>
              <a:rPr lang="ru-RU" sz="2000" smtClean="0"/>
              <a:t>МОУ «ООШ» п. Березовый</a:t>
            </a:r>
          </a:p>
          <a:p>
            <a:pPr algn="r"/>
            <a:r>
              <a:rPr lang="ru-RU" sz="2000" smtClean="0"/>
              <a:t>г. Свирска</a:t>
            </a:r>
          </a:p>
          <a:p>
            <a:pPr algn="r"/>
            <a:r>
              <a:rPr lang="ru-RU" sz="2000" smtClean="0"/>
              <a:t>    Быков Вячеслав Александрович</a:t>
            </a:r>
          </a:p>
          <a:p>
            <a:pPr algn="r"/>
            <a:r>
              <a:rPr lang="ru-RU" sz="2000" smtClean="0"/>
              <a:t>Руководитель:</a:t>
            </a:r>
          </a:p>
          <a:p>
            <a:pPr algn="r"/>
            <a:r>
              <a:rPr lang="ru-RU" sz="2000" smtClean="0"/>
              <a:t>Учитель технологии</a:t>
            </a:r>
          </a:p>
          <a:p>
            <a:pPr algn="r"/>
            <a:r>
              <a:rPr lang="ru-RU" sz="2000" smtClean="0"/>
              <a:t>Шпак Елена Анатольевна</a:t>
            </a:r>
          </a:p>
          <a:p>
            <a:pPr algn="r"/>
            <a:r>
              <a:rPr lang="ru-RU" sz="2000" smtClean="0"/>
              <a:t>2021г.</a:t>
            </a:r>
            <a:endParaRPr lang="ru-RU" sz="2000" dirty="0"/>
          </a:p>
        </p:txBody>
      </p:sp>
      <p:pic>
        <p:nvPicPr>
          <p:cNvPr id="1027" name="Picture 3" descr="C:\Users\User\Pictures\славина панд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2376264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1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работы и техника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-При вязании сидеть прямо , касаясь корпусом спинки стула;</a:t>
            </a:r>
          </a:p>
          <a:p>
            <a:r>
              <a:rPr lang="ru-RU" dirty="0" smtClean="0"/>
              <a:t>-Расстояние от глаз до работы должно быть 35-40 см;</a:t>
            </a:r>
          </a:p>
          <a:p>
            <a:r>
              <a:rPr lang="ru-RU" dirty="0" smtClean="0"/>
              <a:t>-Перед началом и после окончания работы мыть руки;</a:t>
            </a:r>
          </a:p>
          <a:p>
            <a:r>
              <a:rPr lang="ru-RU" dirty="0" smtClean="0"/>
              <a:t>Клубок лучше держать в корзинке;</a:t>
            </a:r>
          </a:p>
          <a:p>
            <a:r>
              <a:rPr lang="ru-RU" dirty="0" smtClean="0"/>
              <a:t>-По окончании работы крючок вколоть в клубок , аккуратно работать с ножницами.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65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Экономический расчет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669236"/>
              </p:ext>
            </p:extLst>
          </p:nvPr>
        </p:nvGraphicFramePr>
        <p:xfrm>
          <a:off x="457200" y="1600200"/>
          <a:ext cx="821925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258"/>
                <a:gridCol w="3164370"/>
                <a:gridCol w="2054814"/>
                <a:gridCol w="2054814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материалов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</a:t>
                      </a:r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Пряжа( 5 цветов)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мотков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Была в наличии</a:t>
                      </a:r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Крючок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 руб.</a:t>
                      </a:r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Пуговицы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Были в наличии</a:t>
                      </a:r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Наполнитель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 </a:t>
                      </a:r>
                      <a:r>
                        <a:rPr lang="ru-RU" dirty="0" err="1" smtClean="0"/>
                        <a:t>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 руб.</a:t>
                      </a:r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Всего: 157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35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Я считаю , что я достиг выполнения целей и задач , которые перед собой ставил . Мягкая игрушка получилась доброй , аккуратной, мягкой на ощупь ,такой больше нет нигде . Я думаю , что она очень понравится моему братику. </a:t>
            </a:r>
          </a:p>
          <a:p>
            <a:r>
              <a:rPr lang="ru-RU" dirty="0" smtClean="0"/>
              <a:t>Умение изготавливать вязанные </a:t>
            </a:r>
            <a:r>
              <a:rPr lang="ru-RU" smtClean="0"/>
              <a:t>игрушки может мне </a:t>
            </a:r>
            <a:r>
              <a:rPr lang="ru-RU" dirty="0" smtClean="0"/>
              <a:t>пригодиться </a:t>
            </a:r>
            <a:r>
              <a:rPr lang="ru-RU" smtClean="0"/>
              <a:t>в жизни.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63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Реклама</a:t>
            </a:r>
            <a:endParaRPr lang="ru-RU" dirty="0"/>
          </a:p>
        </p:txBody>
      </p:sp>
      <p:pic>
        <p:nvPicPr>
          <p:cNvPr id="1026" name="Picture 2" descr="C:\Users\User\Pictures\реклама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9196"/>
            <a:ext cx="4968552" cy="428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итоговое фот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66" y="1342380"/>
            <a:ext cx="4101140" cy="5519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1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229600" cy="1828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endParaRPr lang="ru-RU" sz="2000" dirty="0" smtClean="0"/>
          </a:p>
        </p:txBody>
      </p:sp>
      <p:pic>
        <p:nvPicPr>
          <p:cNvPr id="2050" name="Picture 2" descr="https://ds05.infourok.ru/uploads/ex/03cd/00059594-1dcbdbdb/1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399"/>
            <a:ext cx="8568952" cy="6283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32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User\Downloads\img2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40464" cy="6236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08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img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6048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3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5472648"/>
          </a:xfrm>
        </p:spPr>
        <p:txBody>
          <a:bodyPr/>
          <a:lstStyle/>
          <a:p>
            <a:r>
              <a:rPr lang="ru-RU" dirty="0" smtClean="0"/>
              <a:t>-Изготовить своими руками мягкую игрушку для младшего братика.</a:t>
            </a:r>
          </a:p>
          <a:p>
            <a:endParaRPr lang="ru-RU" dirty="0"/>
          </a:p>
        </p:txBody>
      </p:sp>
      <p:pic>
        <p:nvPicPr>
          <p:cNvPr id="2050" name="Picture 2" descr="C:\Users\User\Pictures\Панда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30346"/>
            <a:ext cx="3096344" cy="4637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сла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0072" y="1930346"/>
            <a:ext cx="2990978" cy="45544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2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1.Разработать технологию вязания игрушки.</a:t>
            </a:r>
          </a:p>
          <a:p>
            <a:r>
              <a:rPr lang="ru-RU" dirty="0" smtClean="0"/>
              <a:t>2.Подобрать материалы и инструменты.</a:t>
            </a:r>
          </a:p>
          <a:p>
            <a:r>
              <a:rPr lang="ru-RU" dirty="0" smtClean="0"/>
              <a:t>3.Разработать дизайн игрушки.</a:t>
            </a:r>
          </a:p>
          <a:p>
            <a:r>
              <a:rPr lang="ru-RU" dirty="0" smtClean="0"/>
              <a:t>4.Создать своими руками мягкую игрушку «Панда»</a:t>
            </a:r>
          </a:p>
          <a:p>
            <a:endParaRPr lang="ru-RU" dirty="0"/>
          </a:p>
        </p:txBody>
      </p:sp>
      <p:pic>
        <p:nvPicPr>
          <p:cNvPr id="3074" name="Picture 2" descr="C:\Users\User\Downloads\b9f14851556656f1e859f8a6d5h6--kukly-i-igrushki-amigurumi-panda-yu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41861"/>
            <a:ext cx="2576683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bc5d9f7f7cd16db85f4e0b540bsy--kukly-i-igrushki-vyazanaya-igrushka-pan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41861"/>
            <a:ext cx="2866206" cy="2866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8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и инструменты: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1Пряжа белая полушерстяная-2 мотка</a:t>
            </a:r>
          </a:p>
          <a:p>
            <a:r>
              <a:rPr lang="ru-RU" dirty="0" smtClean="0"/>
              <a:t>2.Пряжа черно-коричневая меланжевая -1 моток</a:t>
            </a:r>
          </a:p>
          <a:p>
            <a:r>
              <a:rPr lang="ru-RU" dirty="0" smtClean="0"/>
              <a:t>3.Пряжа синяя и голубая –по 1 мотку.</a:t>
            </a:r>
          </a:p>
          <a:p>
            <a:r>
              <a:rPr lang="ru-RU" dirty="0" smtClean="0"/>
              <a:t>4.Крючок №3-1шт.</a:t>
            </a:r>
          </a:p>
          <a:p>
            <a:r>
              <a:rPr lang="ru-RU" dirty="0" smtClean="0"/>
              <a:t>5.Швейная игла с большим ушком-1шт.</a:t>
            </a:r>
          </a:p>
          <a:p>
            <a:r>
              <a:rPr lang="ru-RU" dirty="0" smtClean="0"/>
              <a:t>6.Наполнитель для мягких игрушек -300гр.</a:t>
            </a:r>
          </a:p>
          <a:p>
            <a:r>
              <a:rPr lang="ru-RU" dirty="0" smtClean="0"/>
              <a:t>7.Пуговицы-5 шт.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87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изготовления: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1.Вязание головы игрушки . Начало из 6 воздушных  петель . Вязание по кругу с постепенным расширением полотна . Затем сужение до шеи.</a:t>
            </a:r>
          </a:p>
          <a:p>
            <a:r>
              <a:rPr lang="ru-RU" dirty="0" smtClean="0"/>
              <a:t>2.Вязание туловища панды по кругу столбиками без </a:t>
            </a:r>
            <a:r>
              <a:rPr lang="ru-RU" dirty="0" err="1" smtClean="0"/>
              <a:t>накида</a:t>
            </a:r>
            <a:r>
              <a:rPr lang="ru-RU" dirty="0" smtClean="0"/>
              <a:t> .</a:t>
            </a:r>
          </a:p>
          <a:p>
            <a:r>
              <a:rPr lang="ru-RU" dirty="0" smtClean="0"/>
              <a:t>3.Отдельно вывязываем ушки(2 шт. столбиками с </a:t>
            </a:r>
            <a:r>
              <a:rPr lang="ru-RU" dirty="0" err="1" smtClean="0"/>
              <a:t>накидом</a:t>
            </a:r>
            <a:r>
              <a:rPr lang="ru-RU" dirty="0" smtClean="0"/>
              <a:t>);носик;2 передние и 2 задние лапы.</a:t>
            </a:r>
          </a:p>
          <a:p>
            <a:r>
              <a:rPr lang="ru-RU" dirty="0" smtClean="0"/>
              <a:t>4.Наполняем синтепоном голову и туловище, пришиваем иглой детали.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75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изготовления: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5.Вышиваем глазки , ротик, носик.</a:t>
            </a:r>
          </a:p>
          <a:p>
            <a:r>
              <a:rPr lang="ru-RU" dirty="0" smtClean="0"/>
              <a:t>6.Изготовление шортиков столбиками с </a:t>
            </a:r>
            <a:r>
              <a:rPr lang="ru-RU" dirty="0" err="1" smtClean="0"/>
              <a:t>накидом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7.Последняя деталь- «бабочка».</a:t>
            </a:r>
            <a:endParaRPr lang="ru-RU" dirty="0"/>
          </a:p>
        </p:txBody>
      </p:sp>
      <p:pic>
        <p:nvPicPr>
          <p:cNvPr id="1026" name="Picture 2" descr="C:\Users\User\Pictures\пандоч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624" y="3140966"/>
            <a:ext cx="1918624" cy="3410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91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233</TotalTime>
  <Words>359</Words>
  <Application>Microsoft Office PowerPoint</Application>
  <PresentationFormat>Экран (4:3)</PresentationFormat>
  <Paragraphs>67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Творческий проект мягкая вязанная игрушка  «Панда»</vt:lpstr>
      <vt:lpstr>Презентация PowerPoint</vt:lpstr>
      <vt:lpstr>Презентация PowerPoint</vt:lpstr>
      <vt:lpstr>Презентация PowerPoint</vt:lpstr>
      <vt:lpstr>Цель:  </vt:lpstr>
      <vt:lpstr>Задачи проекта:</vt:lpstr>
      <vt:lpstr>Материалы и инструменты:</vt:lpstr>
      <vt:lpstr>Технология изготовления:</vt:lpstr>
      <vt:lpstr>Технология изготовления:</vt:lpstr>
      <vt:lpstr>Правила работы и техника безопасности</vt:lpstr>
      <vt:lpstr>Экономический расчет</vt:lpstr>
      <vt:lpstr>Заключение</vt:lpstr>
      <vt:lpstr>Реклама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мягкая вязанная игрушка  «Панда»</dc:title>
  <dc:creator>User</dc:creator>
  <cp:lastModifiedBy>Windows User</cp:lastModifiedBy>
  <cp:revision>24</cp:revision>
  <dcterms:created xsi:type="dcterms:W3CDTF">2021-03-16T11:30:59Z</dcterms:created>
  <dcterms:modified xsi:type="dcterms:W3CDTF">2023-02-21T08:12:37Z</dcterms:modified>
</cp:coreProperties>
</file>